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6858000" cx="12192000"/>
  <p:notesSz cx="6858000" cy="9144000"/>
  <p:embeddedFontLst>
    <p:embeddedFont>
      <p:font typeface="Montserrat SemiBold"/>
      <p:regular r:id="rId47"/>
      <p:bold r:id="rId48"/>
      <p:italic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5" roundtripDataSignature="AMtx7mhR4u4GfCaiddpTFGyIqkRSj1LC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C20AFD-FF37-43A9-8F75-D00613702198}">
  <a:tblStyle styleId="{25C20AFD-FF37-43A9-8F75-D0061370219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ontserratSemiBold-bold.fntdata"/><Relationship Id="rId47" Type="http://schemas.openxmlformats.org/officeDocument/2006/relationships/font" Target="fonts/MontserratSemiBold-regular.fntdata"/><Relationship Id="rId49" Type="http://schemas.openxmlformats.org/officeDocument/2006/relationships/font" Target="fonts/Montserrat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-regular.fntdata"/><Relationship Id="rId50" Type="http://schemas.openxmlformats.org/officeDocument/2006/relationships/font" Target="fonts/MontserratSemiBold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5.xml"/><Relationship Id="rId55" Type="http://customschemas.google.com/relationships/presentationmetadata" Target="metadata"/><Relationship Id="rId10" Type="http://schemas.openxmlformats.org/officeDocument/2006/relationships/slide" Target="slides/slide4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3800144418502419"/>
          <c:y val="6.0024578141185128E-2"/>
          <c:w val="0.82509839844495991"/>
          <c:h val="0.7724746269780851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C4A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5-374E-9A3B-B7E547F826AB}"/>
              </c:ext>
            </c:extLst>
          </c:dPt>
          <c:dPt>
            <c:idx val="1"/>
            <c:invertIfNegative val="0"/>
            <c:bubble3D val="0"/>
            <c:spPr>
              <a:solidFill>
                <a:srgbClr val="BE84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5A5-374E-9A3B-B7E547F826AB}"/>
              </c:ext>
            </c:extLst>
          </c:dPt>
          <c:dPt>
            <c:idx val="2"/>
            <c:invertIfNegative val="1"/>
            <c:bubble3D val="0"/>
            <c:spPr>
              <a:solidFill>
                <a:srgbClr val="AF56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5-374E-9A3B-B7E547F826A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69589058289934"/>
                      <c:h val="0.1120256394639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A5-374E-9A3B-B7E547F826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1996</c:v>
                </c:pt>
                <c:pt idx="1">
                  <c:v>2003</c:v>
                </c:pt>
                <c:pt idx="2">
                  <c:v>2008</c:v>
                </c:pt>
              </c:numCache>
            </c:numRef>
          </c:cat>
          <c:val>
            <c:numRef>
              <c:f>工作表1!$B$2:$B$4</c:f>
              <c:numCache>
                <c:formatCode>0.00%</c:formatCode>
                <c:ptCount val="3"/>
                <c:pt idx="0">
                  <c:v>1.9900000000000001E-2</c:v>
                </c:pt>
                <c:pt idx="1">
                  <c:v>9.8299999999999998E-2</c:v>
                </c:pt>
                <c:pt idx="2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5-374E-9A3B-B7E547F826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-33"/>
        <c:axId val="855475072"/>
        <c:axId val="303059760"/>
      </c:barChart>
      <c:catAx>
        <c:axId val="855475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/>
                  <a:t>西元年</a:t>
                </a:r>
              </a:p>
            </c:rich>
          </c:tx>
          <c:layout>
            <c:manualLayout>
              <c:xMode val="edge"/>
              <c:yMode val="edge"/>
              <c:x val="0.4751782557476234"/>
              <c:y val="0.889668647949589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03059760"/>
        <c:crosses val="autoZero"/>
        <c:auto val="1"/>
        <c:lblAlgn val="ctr"/>
        <c:lblOffset val="100"/>
        <c:noMultiLvlLbl val="0"/>
      </c:catAx>
      <c:valAx>
        <c:axId val="303059760"/>
        <c:scaling>
          <c:orientation val="minMax"/>
          <c:max val="0.14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0">
            <a:solidFill>
              <a:srgbClr val="BE846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5547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3800146695259585"/>
          <c:y val="1.9904165130851456E-2"/>
          <c:w val="0.82509839844495991"/>
          <c:h val="0.8004339978777418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C4A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5-374E-9A3B-B7E547F826AB}"/>
              </c:ext>
            </c:extLst>
          </c:dPt>
          <c:dPt>
            <c:idx val="1"/>
            <c:invertIfNegative val="0"/>
            <c:bubble3D val="0"/>
            <c:spPr>
              <a:solidFill>
                <a:srgbClr val="BE84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5A5-374E-9A3B-B7E547F826AB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76256686059487"/>
                      <c:h val="0.14967045259517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5A5-374E-9A3B-B7E547F826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2009</c:v>
                </c:pt>
              </c:numCache>
            </c:num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3.15E-2</c:v>
                </c:pt>
                <c:pt idx="1">
                  <c:v>4.2200000000000001E-2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5-374E-9A3B-B7E547F826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-55"/>
        <c:axId val="855475072"/>
        <c:axId val="303059760"/>
      </c:barChart>
      <c:catAx>
        <c:axId val="855475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/>
                  <a:t>西元年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03059760"/>
        <c:crosses val="autoZero"/>
        <c:auto val="1"/>
        <c:lblAlgn val="ctr"/>
        <c:lblOffset val="100"/>
        <c:noMultiLvlLbl val="0"/>
      </c:catAx>
      <c:valAx>
        <c:axId val="303059760"/>
        <c:scaling>
          <c:orientation val="minMax"/>
          <c:max val="0.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spPr>
          <a:noFill/>
          <a:ln w="0">
            <a:solidFill>
              <a:srgbClr val="BE846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55475072"/>
        <c:crosses val="autoZero"/>
        <c:crossBetween val="between"/>
        <c:minorUnit val="0.0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3800146695259585"/>
          <c:y val="8.4519107852383535E-2"/>
          <c:w val="0.82509839844495991"/>
          <c:h val="0.6943017546118106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C4A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5-374E-9A3B-B7E547F826AB}"/>
              </c:ext>
            </c:extLst>
          </c:dPt>
          <c:dPt>
            <c:idx val="1"/>
            <c:invertIfNegative val="0"/>
            <c:bubble3D val="0"/>
            <c:spPr>
              <a:solidFill>
                <a:srgbClr val="BE84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5A5-374E-9A3B-B7E547F826AB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53666548750855"/>
                      <c:h val="0.14967045259517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5A5-374E-9A3B-B7E547F826AB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77516386633272"/>
                      <c:h val="0.15330396509308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5A5-374E-9A3B-B7E547F826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2009</c:v>
                </c:pt>
              </c:numCache>
            </c:num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0.13320000000000001</c:v>
                </c:pt>
                <c:pt idx="1">
                  <c:v>0.1542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5-374E-9A3B-B7E547F826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-55"/>
        <c:axId val="855475072"/>
        <c:axId val="303059760"/>
      </c:barChart>
      <c:catAx>
        <c:axId val="855475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/>
                  <a:t>西元年</a:t>
                </a:r>
              </a:p>
            </c:rich>
          </c:tx>
          <c:layout>
            <c:manualLayout>
              <c:xMode val="edge"/>
              <c:yMode val="edge"/>
              <c:x val="0.45346489273325513"/>
              <c:y val="0.820798302680025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03059760"/>
        <c:crosses val="autoZero"/>
        <c:auto val="1"/>
        <c:lblAlgn val="ctr"/>
        <c:lblOffset val="100"/>
        <c:noMultiLvlLbl val="0"/>
      </c:catAx>
      <c:valAx>
        <c:axId val="303059760"/>
        <c:scaling>
          <c:orientation val="minMax"/>
          <c:max val="0.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spPr>
          <a:noFill/>
          <a:ln w="0">
            <a:solidFill>
              <a:srgbClr val="BE846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55475072"/>
        <c:crosses val="autoZero"/>
        <c:crossBetween val="between"/>
        <c:minorUnit val="0.0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2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2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2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2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2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標題投影片">
  <p:cSld name="3_標題投影片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42"/>
          <p:cNvGrpSpPr/>
          <p:nvPr/>
        </p:nvGrpSpPr>
        <p:grpSpPr>
          <a:xfrm>
            <a:off x="-509146" y="3551299"/>
            <a:ext cx="13210295" cy="4532295"/>
            <a:chOff x="-2105044" y="2938513"/>
            <a:chExt cx="16142979" cy="5538462"/>
          </a:xfrm>
        </p:grpSpPr>
        <p:pic>
          <p:nvPicPr>
            <p:cNvPr id="16" name="Google Shape;16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138147" y="2938513"/>
              <a:ext cx="3899788" cy="5538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105044" y="2938513"/>
              <a:ext cx="3899788" cy="55384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一張含有 文字 的圖片&#10;&#10;自動產生的描述" id="18" name="Google Shape;1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163" y="173358"/>
            <a:ext cx="11787675" cy="651128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2"/>
          <p:cNvSpPr txBox="1"/>
          <p:nvPr>
            <p:ph type="ctrTitle"/>
          </p:nvPr>
        </p:nvSpPr>
        <p:spPr>
          <a:xfrm>
            <a:off x="1524000" y="1807285"/>
            <a:ext cx="9144000" cy="1917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2"/>
          <p:cNvSpPr txBox="1"/>
          <p:nvPr>
            <p:ph idx="1" type="subTitle"/>
          </p:nvPr>
        </p:nvSpPr>
        <p:spPr>
          <a:xfrm>
            <a:off x="1524000" y="3795353"/>
            <a:ext cx="9144000" cy="534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>
                <a:solidFill>
                  <a:srgbClr val="BE84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42"/>
          <p:cNvSpPr txBox="1"/>
          <p:nvPr>
            <p:ph idx="2" type="body"/>
          </p:nvPr>
        </p:nvSpPr>
        <p:spPr>
          <a:xfrm>
            <a:off x="3787777" y="4833939"/>
            <a:ext cx="4848225" cy="81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sz="2400">
                <a:solidFill>
                  <a:srgbClr val="AF56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一張含有 文字 的圖片&#10;&#10;自動產生的描述" id="22" name="Google Shape;2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9871" y="655759"/>
            <a:ext cx="2732259" cy="66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標題及內容">
  <p:cSld name="1_標題及內容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9943" y="1473935"/>
            <a:ext cx="11292114" cy="477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49580"/>
            <a:ext cx="12192000" cy="54631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1"/>
          <p:cNvSpPr txBox="1"/>
          <p:nvPr>
            <p:ph idx="1" type="body"/>
          </p:nvPr>
        </p:nvSpPr>
        <p:spPr>
          <a:xfrm>
            <a:off x="841829" y="1851102"/>
            <a:ext cx="10508342" cy="4003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51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一張含有 文字 的圖片&#10;&#10;自動產生的描述" id="100" name="Google Shape;10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4256" y="6433242"/>
            <a:ext cx="1519240" cy="37205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1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2" name="Google Shape;102;p51"/>
          <p:cNvSpPr txBox="1"/>
          <p:nvPr>
            <p:ph type="title"/>
          </p:nvPr>
        </p:nvSpPr>
        <p:spPr>
          <a:xfrm>
            <a:off x="449943" y="365126"/>
            <a:ext cx="11292114" cy="716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1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空白">
  <p:cSld name="2_空白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49580"/>
            <a:ext cx="12192000" cy="546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106" name="Google Shape;10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4256" y="6433242"/>
            <a:ext cx="1519240" cy="37205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2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8" name="Google Shape;108;p52"/>
          <p:cNvSpPr txBox="1"/>
          <p:nvPr>
            <p:ph idx="1" type="body"/>
          </p:nvPr>
        </p:nvSpPr>
        <p:spPr>
          <a:xfrm>
            <a:off x="5113263" y="1247813"/>
            <a:ext cx="1842861" cy="95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6600"/>
              <a:buNone/>
              <a:defRPr b="1" sz="6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52"/>
          <p:cNvSpPr txBox="1"/>
          <p:nvPr>
            <p:ph idx="2" type="body"/>
          </p:nvPr>
        </p:nvSpPr>
        <p:spPr>
          <a:xfrm>
            <a:off x="4449686" y="2202061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52"/>
          <p:cNvSpPr txBox="1"/>
          <p:nvPr>
            <p:ph idx="3" type="body"/>
          </p:nvPr>
        </p:nvSpPr>
        <p:spPr>
          <a:xfrm>
            <a:off x="4449686" y="2848847"/>
            <a:ext cx="3206750" cy="92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52"/>
          <p:cNvSpPr txBox="1"/>
          <p:nvPr>
            <p:ph idx="4" type="body"/>
          </p:nvPr>
        </p:nvSpPr>
        <p:spPr>
          <a:xfrm>
            <a:off x="1709058" y="1247813"/>
            <a:ext cx="1842861" cy="95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6600"/>
              <a:buNone/>
              <a:defRPr b="1" sz="6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52"/>
          <p:cNvSpPr txBox="1"/>
          <p:nvPr>
            <p:ph idx="5" type="body"/>
          </p:nvPr>
        </p:nvSpPr>
        <p:spPr>
          <a:xfrm>
            <a:off x="1045481" y="2202061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52"/>
          <p:cNvSpPr txBox="1"/>
          <p:nvPr>
            <p:ph idx="6" type="body"/>
          </p:nvPr>
        </p:nvSpPr>
        <p:spPr>
          <a:xfrm>
            <a:off x="1045481" y="2848847"/>
            <a:ext cx="3206750" cy="92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52"/>
          <p:cNvSpPr txBox="1"/>
          <p:nvPr>
            <p:ph idx="7" type="body"/>
          </p:nvPr>
        </p:nvSpPr>
        <p:spPr>
          <a:xfrm>
            <a:off x="8517468" y="1247813"/>
            <a:ext cx="1842861" cy="95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6600"/>
              <a:buNone/>
              <a:defRPr b="1" sz="6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52"/>
          <p:cNvSpPr txBox="1"/>
          <p:nvPr>
            <p:ph idx="8" type="body"/>
          </p:nvPr>
        </p:nvSpPr>
        <p:spPr>
          <a:xfrm>
            <a:off x="7853891" y="2202061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52"/>
          <p:cNvSpPr txBox="1"/>
          <p:nvPr>
            <p:ph idx="9" type="body"/>
          </p:nvPr>
        </p:nvSpPr>
        <p:spPr>
          <a:xfrm>
            <a:off x="7835523" y="2848847"/>
            <a:ext cx="3206750" cy="92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52"/>
          <p:cNvSpPr txBox="1"/>
          <p:nvPr>
            <p:ph idx="13" type="body"/>
          </p:nvPr>
        </p:nvSpPr>
        <p:spPr>
          <a:xfrm>
            <a:off x="5113263" y="3681181"/>
            <a:ext cx="1842861" cy="95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6600"/>
              <a:buNone/>
              <a:defRPr b="1" sz="6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52"/>
          <p:cNvSpPr txBox="1"/>
          <p:nvPr>
            <p:ph idx="14" type="body"/>
          </p:nvPr>
        </p:nvSpPr>
        <p:spPr>
          <a:xfrm>
            <a:off x="4449686" y="4635429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52"/>
          <p:cNvSpPr txBox="1"/>
          <p:nvPr>
            <p:ph idx="15" type="body"/>
          </p:nvPr>
        </p:nvSpPr>
        <p:spPr>
          <a:xfrm>
            <a:off x="4449686" y="5282215"/>
            <a:ext cx="3206750" cy="92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52"/>
          <p:cNvSpPr txBox="1"/>
          <p:nvPr>
            <p:ph idx="16" type="body"/>
          </p:nvPr>
        </p:nvSpPr>
        <p:spPr>
          <a:xfrm>
            <a:off x="1709058" y="3681181"/>
            <a:ext cx="1842861" cy="95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6600"/>
              <a:buNone/>
              <a:defRPr b="1" sz="6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52"/>
          <p:cNvSpPr txBox="1"/>
          <p:nvPr>
            <p:ph idx="17" type="body"/>
          </p:nvPr>
        </p:nvSpPr>
        <p:spPr>
          <a:xfrm>
            <a:off x="1045481" y="4635429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52"/>
          <p:cNvSpPr txBox="1"/>
          <p:nvPr>
            <p:ph idx="18" type="body"/>
          </p:nvPr>
        </p:nvSpPr>
        <p:spPr>
          <a:xfrm>
            <a:off x="1045481" y="5282215"/>
            <a:ext cx="3206750" cy="92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52"/>
          <p:cNvSpPr txBox="1"/>
          <p:nvPr>
            <p:ph idx="19" type="body"/>
          </p:nvPr>
        </p:nvSpPr>
        <p:spPr>
          <a:xfrm>
            <a:off x="8517468" y="3681181"/>
            <a:ext cx="1842861" cy="95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6600"/>
              <a:buNone/>
              <a:defRPr b="1" sz="6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52"/>
          <p:cNvSpPr txBox="1"/>
          <p:nvPr>
            <p:ph idx="20" type="body"/>
          </p:nvPr>
        </p:nvSpPr>
        <p:spPr>
          <a:xfrm>
            <a:off x="7853891" y="4635429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52"/>
          <p:cNvSpPr txBox="1"/>
          <p:nvPr>
            <p:ph idx="21" type="body"/>
          </p:nvPr>
        </p:nvSpPr>
        <p:spPr>
          <a:xfrm>
            <a:off x="7835523" y="5282215"/>
            <a:ext cx="3206750" cy="92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52"/>
          <p:cNvSpPr txBox="1"/>
          <p:nvPr>
            <p:ph type="title"/>
          </p:nvPr>
        </p:nvSpPr>
        <p:spPr>
          <a:xfrm>
            <a:off x="449943" y="365125"/>
            <a:ext cx="11292114" cy="551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QA問題_B">
  <p:cSld name="5_QA問題_B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筆記型電腦, 電腦, 室內, 裝置 的圖片&#10;&#10;自動產生的描述" id="128" name="Google Shape;12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65" y="-562243"/>
            <a:ext cx="10591869" cy="3699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129" name="Google Shape;129;p53"/>
          <p:cNvPicPr preferRelativeResize="0"/>
          <p:nvPr/>
        </p:nvPicPr>
        <p:blipFill rotWithShape="1">
          <a:blip r:embed="rId3">
            <a:alphaModFix/>
          </a:blip>
          <a:srcRect b="13661" l="0" r="0" t="0"/>
          <a:stretch/>
        </p:blipFill>
        <p:spPr>
          <a:xfrm rot="-527173">
            <a:off x="3160549" y="1164032"/>
            <a:ext cx="3121206" cy="3206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130" name="Google Shape;130;p53"/>
          <p:cNvPicPr preferRelativeResize="0"/>
          <p:nvPr/>
        </p:nvPicPr>
        <p:blipFill rotWithShape="1">
          <a:blip r:embed="rId4">
            <a:alphaModFix/>
          </a:blip>
          <a:srcRect b="22243" l="0" r="0" t="0"/>
          <a:stretch/>
        </p:blipFill>
        <p:spPr>
          <a:xfrm rot="583999">
            <a:off x="6263207" y="1175793"/>
            <a:ext cx="3120730" cy="288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3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3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53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  <a:def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53"/>
          <p:cNvSpPr/>
          <p:nvPr>
            <p:ph idx="3" type="body"/>
          </p:nvPr>
        </p:nvSpPr>
        <p:spPr>
          <a:xfrm>
            <a:off x="6176282" y="4513751"/>
            <a:ext cx="5565775" cy="945756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53"/>
          <p:cNvSpPr txBox="1"/>
          <p:nvPr>
            <p:ph idx="4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  <a:defRPr b="1" sz="2400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53"/>
          <p:cNvSpPr txBox="1"/>
          <p:nvPr>
            <p:ph idx="5" type="body"/>
          </p:nvPr>
        </p:nvSpPr>
        <p:spPr>
          <a:xfrm>
            <a:off x="449263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53"/>
          <p:cNvSpPr txBox="1"/>
          <p:nvPr>
            <p:ph idx="6" type="body"/>
          </p:nvPr>
        </p:nvSpPr>
        <p:spPr>
          <a:xfrm>
            <a:off x="4249431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53"/>
          <p:cNvSpPr txBox="1"/>
          <p:nvPr>
            <p:ph idx="7" type="body"/>
          </p:nvPr>
        </p:nvSpPr>
        <p:spPr>
          <a:xfrm>
            <a:off x="8049600" y="5593899"/>
            <a:ext cx="3693139" cy="9445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53"/>
          <p:cNvSpPr txBox="1"/>
          <p:nvPr>
            <p:ph idx="8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QA問題_C">
  <p:cSld name="4_QA問題_C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筆記型電腦, 電腦, 室內, 裝置 的圖片&#10;&#10;自動產生的描述" id="141" name="Google Shape;141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65" y="-562243"/>
            <a:ext cx="10591869" cy="3699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142" name="Google Shape;142;p54"/>
          <p:cNvPicPr preferRelativeResize="0"/>
          <p:nvPr/>
        </p:nvPicPr>
        <p:blipFill rotWithShape="1">
          <a:blip r:embed="rId3">
            <a:alphaModFix/>
          </a:blip>
          <a:srcRect b="13661" l="0" r="0" t="0"/>
          <a:stretch/>
        </p:blipFill>
        <p:spPr>
          <a:xfrm rot="-527173">
            <a:off x="3160549" y="1164032"/>
            <a:ext cx="3121206" cy="3206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143" name="Google Shape;143;p54"/>
          <p:cNvPicPr preferRelativeResize="0"/>
          <p:nvPr/>
        </p:nvPicPr>
        <p:blipFill rotWithShape="1">
          <a:blip r:embed="rId4">
            <a:alphaModFix/>
          </a:blip>
          <a:srcRect b="22243" l="0" r="0" t="0"/>
          <a:stretch/>
        </p:blipFill>
        <p:spPr>
          <a:xfrm rot="583999">
            <a:off x="6263207" y="1175793"/>
            <a:ext cx="3120730" cy="288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4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4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54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  <a:def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54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54"/>
          <p:cNvSpPr txBox="1"/>
          <p:nvPr>
            <p:ph idx="4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54"/>
          <p:cNvSpPr txBox="1"/>
          <p:nvPr>
            <p:ph idx="5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  <a:defRPr b="1" sz="2400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4"/>
          <p:cNvSpPr txBox="1"/>
          <p:nvPr>
            <p:ph idx="6" type="body"/>
          </p:nvPr>
        </p:nvSpPr>
        <p:spPr>
          <a:xfrm>
            <a:off x="449263" y="5580873"/>
            <a:ext cx="3693139" cy="945756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54"/>
          <p:cNvSpPr txBox="1"/>
          <p:nvPr>
            <p:ph idx="7" type="body"/>
          </p:nvPr>
        </p:nvSpPr>
        <p:spPr>
          <a:xfrm>
            <a:off x="4249431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54"/>
          <p:cNvSpPr txBox="1"/>
          <p:nvPr>
            <p:ph idx="8" type="body"/>
          </p:nvPr>
        </p:nvSpPr>
        <p:spPr>
          <a:xfrm>
            <a:off x="8049600" y="5593899"/>
            <a:ext cx="3693139" cy="9445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QA問題_D">
  <p:cSld name="6_QA問題_D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筆記型電腦, 電腦, 室內, 裝置 的圖片&#10;&#10;自動產生的描述" id="154" name="Google Shape;15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65" y="-562243"/>
            <a:ext cx="10591869" cy="3699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155" name="Google Shape;155;p55"/>
          <p:cNvPicPr preferRelativeResize="0"/>
          <p:nvPr/>
        </p:nvPicPr>
        <p:blipFill rotWithShape="1">
          <a:blip r:embed="rId3">
            <a:alphaModFix/>
          </a:blip>
          <a:srcRect b="13661" l="0" r="0" t="0"/>
          <a:stretch/>
        </p:blipFill>
        <p:spPr>
          <a:xfrm rot="-527173">
            <a:off x="3160549" y="1164032"/>
            <a:ext cx="3121206" cy="3206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156" name="Google Shape;156;p55"/>
          <p:cNvPicPr preferRelativeResize="0"/>
          <p:nvPr/>
        </p:nvPicPr>
        <p:blipFill rotWithShape="1">
          <a:blip r:embed="rId4">
            <a:alphaModFix/>
          </a:blip>
          <a:srcRect b="22243" l="0" r="0" t="0"/>
          <a:stretch/>
        </p:blipFill>
        <p:spPr>
          <a:xfrm rot="583999">
            <a:off x="6263207" y="1175793"/>
            <a:ext cx="3120730" cy="288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5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5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55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  <a:def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55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55"/>
          <p:cNvSpPr txBox="1"/>
          <p:nvPr>
            <p:ph idx="4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55"/>
          <p:cNvSpPr txBox="1"/>
          <p:nvPr>
            <p:ph idx="5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  <a:defRPr b="1" sz="2400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55"/>
          <p:cNvSpPr txBox="1"/>
          <p:nvPr>
            <p:ph idx="6" type="body"/>
          </p:nvPr>
        </p:nvSpPr>
        <p:spPr>
          <a:xfrm>
            <a:off x="449263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55"/>
          <p:cNvSpPr txBox="1"/>
          <p:nvPr>
            <p:ph idx="7" type="body"/>
          </p:nvPr>
        </p:nvSpPr>
        <p:spPr>
          <a:xfrm>
            <a:off x="4249431" y="5580873"/>
            <a:ext cx="3693139" cy="945756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55"/>
          <p:cNvSpPr txBox="1"/>
          <p:nvPr>
            <p:ph idx="8" type="body"/>
          </p:nvPr>
        </p:nvSpPr>
        <p:spPr>
          <a:xfrm>
            <a:off x="8049600" y="5593899"/>
            <a:ext cx="3693139" cy="9445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空白">
  <p:cSld name="1_空白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49580"/>
            <a:ext cx="12192000" cy="54631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6"/>
          <p:cNvSpPr txBox="1"/>
          <p:nvPr>
            <p:ph idx="1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一張含有 文字 的圖片&#10;&#10;自動產生的描述" id="169" name="Google Shape;16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4256" y="6433242"/>
            <a:ext cx="1519240" cy="37205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6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>
  <p:cSld name="空白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49580"/>
            <a:ext cx="12192000" cy="546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25" name="Google Shape;2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4256" y="6433242"/>
            <a:ext cx="1519240" cy="37205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3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" name="Google Shape;27;p43"/>
          <p:cNvSpPr txBox="1"/>
          <p:nvPr>
            <p:ph idx="1" type="body"/>
          </p:nvPr>
        </p:nvSpPr>
        <p:spPr>
          <a:xfrm>
            <a:off x="5193258" y="2118343"/>
            <a:ext cx="1842861" cy="1261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9600"/>
              <a:buNone/>
              <a:defRPr b="1" sz="9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3"/>
          <p:cNvSpPr txBox="1"/>
          <p:nvPr>
            <p:ph idx="2" type="body"/>
          </p:nvPr>
        </p:nvSpPr>
        <p:spPr>
          <a:xfrm>
            <a:off x="4511085" y="3561272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3"/>
          <p:cNvSpPr txBox="1"/>
          <p:nvPr>
            <p:ph idx="3" type="body"/>
          </p:nvPr>
        </p:nvSpPr>
        <p:spPr>
          <a:xfrm>
            <a:off x="4511313" y="4208058"/>
            <a:ext cx="3206750" cy="164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3"/>
          <p:cNvSpPr txBox="1"/>
          <p:nvPr>
            <p:ph idx="4" type="body"/>
          </p:nvPr>
        </p:nvSpPr>
        <p:spPr>
          <a:xfrm>
            <a:off x="1404258" y="2118343"/>
            <a:ext cx="1842861" cy="1261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9600"/>
              <a:buNone/>
              <a:defRPr b="1" sz="9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3"/>
          <p:cNvSpPr txBox="1"/>
          <p:nvPr>
            <p:ph idx="5" type="body"/>
          </p:nvPr>
        </p:nvSpPr>
        <p:spPr>
          <a:xfrm>
            <a:off x="722085" y="3561272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3"/>
          <p:cNvSpPr txBox="1"/>
          <p:nvPr>
            <p:ph idx="6" type="body"/>
          </p:nvPr>
        </p:nvSpPr>
        <p:spPr>
          <a:xfrm>
            <a:off x="722313" y="4208058"/>
            <a:ext cx="3206750" cy="164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3"/>
          <p:cNvSpPr txBox="1"/>
          <p:nvPr>
            <p:ph idx="7" type="body"/>
          </p:nvPr>
        </p:nvSpPr>
        <p:spPr>
          <a:xfrm>
            <a:off x="9088206" y="2118343"/>
            <a:ext cx="1842861" cy="1261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9600"/>
              <a:buNone/>
              <a:defRPr b="1" sz="9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3"/>
          <p:cNvSpPr txBox="1"/>
          <p:nvPr>
            <p:ph idx="8" type="body"/>
          </p:nvPr>
        </p:nvSpPr>
        <p:spPr>
          <a:xfrm>
            <a:off x="8406033" y="3561272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9" type="body"/>
          </p:nvPr>
        </p:nvSpPr>
        <p:spPr>
          <a:xfrm>
            <a:off x="8406261" y="4208058"/>
            <a:ext cx="3206750" cy="164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type="title"/>
          </p:nvPr>
        </p:nvSpPr>
        <p:spPr>
          <a:xfrm>
            <a:off x="449943" y="365125"/>
            <a:ext cx="11292114" cy="551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3"/>
          <p:cNvSpPr txBox="1"/>
          <p:nvPr>
            <p:ph idx="13" type="body"/>
          </p:nvPr>
        </p:nvSpPr>
        <p:spPr>
          <a:xfrm>
            <a:off x="449943" y="1000784"/>
            <a:ext cx="11292114" cy="413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標題投影片">
  <p:cSld name="2_標題投影片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990" y="0"/>
            <a:ext cx="13263817" cy="12758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40" name="Google Shape;4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163" y="173357"/>
            <a:ext cx="11787674" cy="651128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4"/>
          <p:cNvSpPr txBox="1"/>
          <p:nvPr>
            <p:ph type="ctrTitle"/>
          </p:nvPr>
        </p:nvSpPr>
        <p:spPr>
          <a:xfrm>
            <a:off x="1059543" y="3278235"/>
            <a:ext cx="6447246" cy="1123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4800"/>
              <a:buFont typeface="Montserrat Semi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" type="subTitle"/>
          </p:nvPr>
        </p:nvSpPr>
        <p:spPr>
          <a:xfrm>
            <a:off x="1059543" y="4583151"/>
            <a:ext cx="6447246" cy="1599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>
                <a:solidFill>
                  <a:srgbClr val="BE84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3" name="Google Shape;43;p44"/>
          <p:cNvSpPr txBox="1"/>
          <p:nvPr>
            <p:ph idx="2" type="body"/>
          </p:nvPr>
        </p:nvSpPr>
        <p:spPr>
          <a:xfrm>
            <a:off x="1059543" y="988858"/>
            <a:ext cx="2296974" cy="2433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15000"/>
              <a:buNone/>
              <a:defRPr b="1" sz="150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標題及內容">
  <p:cSld name="2_標題及內容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49580"/>
            <a:ext cx="12192000" cy="54631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5"/>
          <p:cNvSpPr txBox="1"/>
          <p:nvPr>
            <p:ph idx="1" type="body"/>
          </p:nvPr>
        </p:nvSpPr>
        <p:spPr>
          <a:xfrm>
            <a:off x="449943" y="1473934"/>
            <a:ext cx="11292114" cy="4703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5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一張含有 文字 的圖片&#10;&#10;自動產生的描述" id="48" name="Google Shape;4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4256" y="6433242"/>
            <a:ext cx="1519240" cy="37205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5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" name="Google Shape;50;p45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QA問題">
  <p:cSld name="3_QA問題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76282" y="1259457"/>
            <a:ext cx="2752756" cy="307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2150" y="1264101"/>
            <a:ext cx="2650525" cy="312828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6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  <a:def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46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46"/>
          <p:cNvSpPr txBox="1"/>
          <p:nvPr>
            <p:ph idx="4" type="body"/>
          </p:nvPr>
        </p:nvSpPr>
        <p:spPr>
          <a:xfrm>
            <a:off x="449263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46"/>
          <p:cNvSpPr txBox="1"/>
          <p:nvPr>
            <p:ph idx="6" type="body"/>
          </p:nvPr>
        </p:nvSpPr>
        <p:spPr>
          <a:xfrm>
            <a:off x="4249431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46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  <a:defRPr b="1" sz="2400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8" type="body"/>
          </p:nvPr>
        </p:nvSpPr>
        <p:spPr>
          <a:xfrm>
            <a:off x="8049600" y="5593899"/>
            <a:ext cx="3693139" cy="9445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QA問題_D">
  <p:cSld name="7_QA問題_D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筆記型電腦, 電腦, 室內, 裝置 的圖片&#10;&#10;自動產生的描述" id="65" name="Google Shape;6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65" y="-562243"/>
            <a:ext cx="10591869" cy="3699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66" name="Google Shape;66;p47"/>
          <p:cNvPicPr preferRelativeResize="0"/>
          <p:nvPr/>
        </p:nvPicPr>
        <p:blipFill rotWithShape="1">
          <a:blip r:embed="rId3">
            <a:alphaModFix/>
          </a:blip>
          <a:srcRect b="13661" l="0" r="0" t="0"/>
          <a:stretch/>
        </p:blipFill>
        <p:spPr>
          <a:xfrm rot="-527173">
            <a:off x="3160549" y="1164032"/>
            <a:ext cx="3121206" cy="3206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67" name="Google Shape;67;p47"/>
          <p:cNvPicPr preferRelativeResize="0"/>
          <p:nvPr/>
        </p:nvPicPr>
        <p:blipFill rotWithShape="1">
          <a:blip r:embed="rId4">
            <a:alphaModFix/>
          </a:blip>
          <a:srcRect b="22243" l="0" r="0" t="0"/>
          <a:stretch/>
        </p:blipFill>
        <p:spPr>
          <a:xfrm rot="583999">
            <a:off x="6263207" y="1175793"/>
            <a:ext cx="3120730" cy="288392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7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7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  <a:def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7"/>
          <p:cNvSpPr txBox="1"/>
          <p:nvPr>
            <p:ph idx="4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47"/>
          <p:cNvSpPr txBox="1"/>
          <p:nvPr>
            <p:ph idx="5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  <a:defRPr b="1" sz="2400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6" type="body"/>
          </p:nvPr>
        </p:nvSpPr>
        <p:spPr>
          <a:xfrm>
            <a:off x="449263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7"/>
          <p:cNvSpPr txBox="1"/>
          <p:nvPr>
            <p:ph idx="7" type="body"/>
          </p:nvPr>
        </p:nvSpPr>
        <p:spPr>
          <a:xfrm>
            <a:off x="4249431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8" type="body"/>
          </p:nvPr>
        </p:nvSpPr>
        <p:spPr>
          <a:xfrm>
            <a:off x="8049600" y="5593899"/>
            <a:ext cx="3693139" cy="944563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QA問題_A">
  <p:cSld name="3_QA問題_A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筆記型電腦, 電腦, 室內, 裝置 的圖片&#10;&#10;自動產生的描述" id="78" name="Google Shape;7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65" y="-562243"/>
            <a:ext cx="10591869" cy="3699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79" name="Google Shape;79;p48"/>
          <p:cNvPicPr preferRelativeResize="0"/>
          <p:nvPr/>
        </p:nvPicPr>
        <p:blipFill rotWithShape="1">
          <a:blip r:embed="rId3">
            <a:alphaModFix/>
          </a:blip>
          <a:srcRect b="13661" l="0" r="0" t="0"/>
          <a:stretch/>
        </p:blipFill>
        <p:spPr>
          <a:xfrm rot="-527173">
            <a:off x="3160549" y="1164032"/>
            <a:ext cx="3121206" cy="3206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80" name="Google Shape;80;p48"/>
          <p:cNvPicPr preferRelativeResize="0"/>
          <p:nvPr/>
        </p:nvPicPr>
        <p:blipFill rotWithShape="1">
          <a:blip r:embed="rId4">
            <a:alphaModFix/>
          </a:blip>
          <a:srcRect b="22243" l="0" r="0" t="0"/>
          <a:stretch/>
        </p:blipFill>
        <p:spPr>
          <a:xfrm rot="583999">
            <a:off x="6263207" y="1175793"/>
            <a:ext cx="3120730" cy="288392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8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  <a:def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48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8"/>
          <p:cNvSpPr txBox="1"/>
          <p:nvPr>
            <p:ph idx="4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48"/>
          <p:cNvSpPr txBox="1"/>
          <p:nvPr>
            <p:ph idx="5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  <a:defRPr b="1" sz="2400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8"/>
          <p:cNvSpPr txBox="1"/>
          <p:nvPr>
            <p:ph idx="6" type="body"/>
          </p:nvPr>
        </p:nvSpPr>
        <p:spPr>
          <a:xfrm>
            <a:off x="449263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8"/>
          <p:cNvSpPr txBox="1"/>
          <p:nvPr>
            <p:ph idx="7" type="body"/>
          </p:nvPr>
        </p:nvSpPr>
        <p:spPr>
          <a:xfrm>
            <a:off x="4249431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48"/>
          <p:cNvSpPr txBox="1"/>
          <p:nvPr>
            <p:ph idx="8" type="body"/>
          </p:nvPr>
        </p:nvSpPr>
        <p:spPr>
          <a:xfrm>
            <a:off x="8049600" y="5593899"/>
            <a:ext cx="3693139" cy="9445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空白">
  <p:cSld name="4_空白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 的圖片&#10;&#10;自動產生的描述" id="92" name="Google Shape;9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163" y="173357"/>
            <a:ext cx="11787674" cy="651128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0"/>
          <p:cNvSpPr txBox="1"/>
          <p:nvPr>
            <p:ph type="ctrTitle"/>
          </p:nvPr>
        </p:nvSpPr>
        <p:spPr>
          <a:xfrm>
            <a:off x="1524000" y="1857829"/>
            <a:ext cx="9144000" cy="2102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0"/>
          <p:cNvSpPr txBox="1"/>
          <p:nvPr>
            <p:ph idx="1" type="subTitle"/>
          </p:nvPr>
        </p:nvSpPr>
        <p:spPr>
          <a:xfrm>
            <a:off x="1524000" y="405198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>
                <a:solidFill>
                  <a:srgbClr val="BE84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0414"/>
            <a:ext cx="121870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1"/>
          <p:cNvSpPr txBox="1"/>
          <p:nvPr>
            <p:ph type="title"/>
          </p:nvPr>
        </p:nvSpPr>
        <p:spPr>
          <a:xfrm>
            <a:off x="449943" y="365125"/>
            <a:ext cx="1129211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b="0" i="0" sz="3600" u="none" cap="none" strike="noStrike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41"/>
          <p:cNvSpPr txBox="1"/>
          <p:nvPr>
            <p:ph idx="1" type="body"/>
          </p:nvPr>
        </p:nvSpPr>
        <p:spPr>
          <a:xfrm>
            <a:off x="449943" y="1825625"/>
            <a:ext cx="112921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" name="Google Shape;13;p41"/>
          <p:cNvSpPr/>
          <p:nvPr>
            <p:ph idx="12" type="sldNum"/>
          </p:nvPr>
        </p:nvSpPr>
        <p:spPr>
          <a:xfrm>
            <a:off x="11742057" y="6342688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8.png"/><Relationship Id="rId13" Type="http://schemas.openxmlformats.org/officeDocument/2006/relationships/image" Target="../media/image39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5.png"/><Relationship Id="rId4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2.png"/><Relationship Id="rId4" Type="http://schemas.openxmlformats.org/officeDocument/2006/relationships/image" Target="../media/image38.png"/><Relationship Id="rId5" Type="http://schemas.openxmlformats.org/officeDocument/2006/relationships/image" Target="../media/image60.png"/><Relationship Id="rId6" Type="http://schemas.openxmlformats.org/officeDocument/2006/relationships/image" Target="../media/image50.png"/><Relationship Id="rId7" Type="http://schemas.openxmlformats.org/officeDocument/2006/relationships/image" Target="../media/image5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5.png"/><Relationship Id="rId4" Type="http://schemas.openxmlformats.org/officeDocument/2006/relationships/image" Target="../media/image5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3.png"/><Relationship Id="rId4" Type="http://schemas.openxmlformats.org/officeDocument/2006/relationships/image" Target="../media/image70.png"/><Relationship Id="rId5" Type="http://schemas.openxmlformats.org/officeDocument/2006/relationships/image" Target="../media/image6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9.png"/><Relationship Id="rId4" Type="http://schemas.openxmlformats.org/officeDocument/2006/relationships/image" Target="../media/image62.png"/><Relationship Id="rId5" Type="http://schemas.openxmlformats.org/officeDocument/2006/relationships/image" Target="../media/image5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1.png"/><Relationship Id="rId4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1.png"/><Relationship Id="rId4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Relationship Id="rId4" Type="http://schemas.openxmlformats.org/officeDocument/2006/relationships/image" Target="../media/image68.png"/><Relationship Id="rId5" Type="http://schemas.openxmlformats.org/officeDocument/2006/relationships/image" Target="../media/image71.png"/><Relationship Id="rId6" Type="http://schemas.openxmlformats.org/officeDocument/2006/relationships/image" Target="../media/image66.png"/><Relationship Id="rId7" Type="http://schemas.openxmlformats.org/officeDocument/2006/relationships/image" Target="../media/image7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0.png"/><Relationship Id="rId4" Type="http://schemas.openxmlformats.org/officeDocument/2006/relationships/image" Target="../media/image15.png"/><Relationship Id="rId5" Type="http://schemas.openxmlformats.org/officeDocument/2006/relationships/image" Target="../media/image72.png"/><Relationship Id="rId6" Type="http://schemas.openxmlformats.org/officeDocument/2006/relationships/image" Target="../media/image7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1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"/>
          <p:cNvSpPr txBox="1"/>
          <p:nvPr>
            <p:ph type="ctrTitle"/>
          </p:nvPr>
        </p:nvSpPr>
        <p:spPr>
          <a:xfrm>
            <a:off x="1524000" y="1807285"/>
            <a:ext cx="9144000" cy="1917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8000"/>
              <a:buFont typeface="Microsoft JhengHei"/>
              <a:buNone/>
            </a:pPr>
            <a:r>
              <a:rPr b="1" lang="zh-TW" sz="8000">
                <a:latin typeface="Microsoft JhengHei"/>
                <a:ea typeface="Microsoft JhengHei"/>
                <a:cs typeface="Microsoft JhengHei"/>
                <a:sym typeface="Microsoft JhengHei"/>
              </a:rPr>
              <a:t>健康護腎逗陣走</a:t>
            </a:r>
            <a:endParaRPr sz="8000"/>
          </a:p>
        </p:txBody>
      </p:sp>
      <p:sp>
        <p:nvSpPr>
          <p:cNvPr id="176" name="Google Shape;176;p1"/>
          <p:cNvSpPr txBox="1"/>
          <p:nvPr>
            <p:ph idx="1" type="subTitle"/>
          </p:nvPr>
        </p:nvSpPr>
        <p:spPr>
          <a:xfrm>
            <a:off x="1524000" y="3795353"/>
            <a:ext cx="9144000" cy="534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lang="zh-TW" sz="3200"/>
              <a:t>～認識你的腰子～</a:t>
            </a:r>
            <a:endParaRPr/>
          </a:p>
        </p:txBody>
      </p:sp>
      <p:sp>
        <p:nvSpPr>
          <p:cNvPr id="177" name="Google Shape;177;p1"/>
          <p:cNvSpPr txBox="1"/>
          <p:nvPr/>
        </p:nvSpPr>
        <p:spPr>
          <a:xfrm>
            <a:off x="3787777" y="4833939"/>
            <a:ext cx="48483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F56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"/>
          <p:cNvSpPr txBox="1"/>
          <p:nvPr>
            <p:ph type="ctrTitle"/>
          </p:nvPr>
        </p:nvSpPr>
        <p:spPr>
          <a:xfrm>
            <a:off x="1059543" y="3278235"/>
            <a:ext cx="6447246" cy="1123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4800"/>
              <a:buFont typeface="Montserrat SemiBold"/>
              <a:buNone/>
            </a:pPr>
            <a:r>
              <a:rPr lang="zh-TW"/>
              <a:t>誰容易得到慢性腎臟病？</a:t>
            </a:r>
            <a:endParaRPr/>
          </a:p>
        </p:txBody>
      </p:sp>
      <p:sp>
        <p:nvSpPr>
          <p:cNvPr id="302" name="Google Shape;302;p10"/>
          <p:cNvSpPr txBox="1"/>
          <p:nvPr>
            <p:ph idx="1" type="subTitle"/>
          </p:nvPr>
        </p:nvSpPr>
        <p:spPr>
          <a:xfrm>
            <a:off x="1059543" y="4583151"/>
            <a:ext cx="6447246" cy="1599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Char char="•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十大高危險族群</a:t>
            </a:r>
            <a:endParaRPr/>
          </a:p>
        </p:txBody>
      </p:sp>
      <p:sp>
        <p:nvSpPr>
          <p:cNvPr id="303" name="Google Shape;303;p10"/>
          <p:cNvSpPr txBox="1"/>
          <p:nvPr>
            <p:ph idx="2" type="body"/>
          </p:nvPr>
        </p:nvSpPr>
        <p:spPr>
          <a:xfrm>
            <a:off x="1059543" y="988858"/>
            <a:ext cx="2296974" cy="2433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15000"/>
              <a:buNone/>
            </a:pPr>
            <a:r>
              <a:rPr lang="zh-TW"/>
              <a:t>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/>
          <p:nvPr/>
        </p:nvSpPr>
        <p:spPr>
          <a:xfrm>
            <a:off x="9637860" y="1575646"/>
            <a:ext cx="2164058" cy="1231304"/>
          </a:xfrm>
          <a:custGeom>
            <a:rect b="b" l="l" r="r" t="t"/>
            <a:pathLst>
              <a:path extrusionOk="0" fill="none" h="1231304" w="2164058">
                <a:moveTo>
                  <a:pt x="0" y="195309"/>
                </a:moveTo>
                <a:cubicBezTo>
                  <a:pt x="-1881" y="83609"/>
                  <a:pt x="88941" y="-20267"/>
                  <a:pt x="195309" y="0"/>
                </a:cubicBezTo>
                <a:cubicBezTo>
                  <a:pt x="424822" y="-43554"/>
                  <a:pt x="537623" y="25295"/>
                  <a:pt x="804190" y="0"/>
                </a:cubicBezTo>
                <a:cubicBezTo>
                  <a:pt x="1070757" y="-25295"/>
                  <a:pt x="1243712" y="19689"/>
                  <a:pt x="1359868" y="0"/>
                </a:cubicBezTo>
                <a:cubicBezTo>
                  <a:pt x="1476024" y="-19689"/>
                  <a:pt x="1690183" y="40594"/>
                  <a:pt x="1968749" y="0"/>
                </a:cubicBezTo>
                <a:cubicBezTo>
                  <a:pt x="2107187" y="-6469"/>
                  <a:pt x="2165568" y="101777"/>
                  <a:pt x="2164058" y="195309"/>
                </a:cubicBezTo>
                <a:cubicBezTo>
                  <a:pt x="2209444" y="284300"/>
                  <a:pt x="2144303" y="404176"/>
                  <a:pt x="2164058" y="598838"/>
                </a:cubicBezTo>
                <a:cubicBezTo>
                  <a:pt x="2183813" y="793500"/>
                  <a:pt x="2156022" y="924846"/>
                  <a:pt x="2164058" y="1035995"/>
                </a:cubicBezTo>
                <a:cubicBezTo>
                  <a:pt x="2171012" y="1122474"/>
                  <a:pt x="2095668" y="1251905"/>
                  <a:pt x="1968749" y="1231304"/>
                </a:cubicBezTo>
                <a:cubicBezTo>
                  <a:pt x="1672543" y="1268909"/>
                  <a:pt x="1496791" y="1186656"/>
                  <a:pt x="1342134" y="1231304"/>
                </a:cubicBezTo>
                <a:cubicBezTo>
                  <a:pt x="1187478" y="1275952"/>
                  <a:pt x="884001" y="1169445"/>
                  <a:pt x="733252" y="1231304"/>
                </a:cubicBezTo>
                <a:cubicBezTo>
                  <a:pt x="582503" y="1293163"/>
                  <a:pt x="313336" y="1169302"/>
                  <a:pt x="195309" y="1231304"/>
                </a:cubicBezTo>
                <a:cubicBezTo>
                  <a:pt x="85834" y="1236320"/>
                  <a:pt x="-2345" y="1136477"/>
                  <a:pt x="0" y="1035995"/>
                </a:cubicBezTo>
                <a:cubicBezTo>
                  <a:pt x="-38899" y="942649"/>
                  <a:pt x="2270" y="817221"/>
                  <a:pt x="0" y="615652"/>
                </a:cubicBezTo>
                <a:cubicBezTo>
                  <a:pt x="-2270" y="414083"/>
                  <a:pt x="18566" y="348576"/>
                  <a:pt x="0" y="195309"/>
                </a:cubicBezTo>
                <a:close/>
              </a:path>
              <a:path extrusionOk="0" h="1231304" w="2164058">
                <a:moveTo>
                  <a:pt x="0" y="195309"/>
                </a:moveTo>
                <a:cubicBezTo>
                  <a:pt x="-9147" y="81801"/>
                  <a:pt x="81343" y="2289"/>
                  <a:pt x="195309" y="0"/>
                </a:cubicBezTo>
                <a:cubicBezTo>
                  <a:pt x="414686" y="-61329"/>
                  <a:pt x="693807" y="2473"/>
                  <a:pt x="821924" y="0"/>
                </a:cubicBezTo>
                <a:cubicBezTo>
                  <a:pt x="950042" y="-2473"/>
                  <a:pt x="1157650" y="23103"/>
                  <a:pt x="1395337" y="0"/>
                </a:cubicBezTo>
                <a:cubicBezTo>
                  <a:pt x="1633024" y="-23103"/>
                  <a:pt x="1706331" y="56489"/>
                  <a:pt x="1968749" y="0"/>
                </a:cubicBezTo>
                <a:cubicBezTo>
                  <a:pt x="2068518" y="-26080"/>
                  <a:pt x="2172248" y="57135"/>
                  <a:pt x="2164058" y="195309"/>
                </a:cubicBezTo>
                <a:cubicBezTo>
                  <a:pt x="2180311" y="366466"/>
                  <a:pt x="2125236" y="508348"/>
                  <a:pt x="2164058" y="598838"/>
                </a:cubicBezTo>
                <a:cubicBezTo>
                  <a:pt x="2202880" y="689328"/>
                  <a:pt x="2138998" y="849587"/>
                  <a:pt x="2164058" y="1035995"/>
                </a:cubicBezTo>
                <a:cubicBezTo>
                  <a:pt x="2158165" y="1153609"/>
                  <a:pt x="2061047" y="1213248"/>
                  <a:pt x="1968749" y="1231304"/>
                </a:cubicBezTo>
                <a:cubicBezTo>
                  <a:pt x="1814118" y="1296125"/>
                  <a:pt x="1615905" y="1165497"/>
                  <a:pt x="1413071" y="1231304"/>
                </a:cubicBezTo>
                <a:cubicBezTo>
                  <a:pt x="1210237" y="1297111"/>
                  <a:pt x="1039271" y="1180800"/>
                  <a:pt x="821924" y="1231304"/>
                </a:cubicBezTo>
                <a:cubicBezTo>
                  <a:pt x="604577" y="1281808"/>
                  <a:pt x="357246" y="1206218"/>
                  <a:pt x="195309" y="1231304"/>
                </a:cubicBezTo>
                <a:cubicBezTo>
                  <a:pt x="101818" y="1248913"/>
                  <a:pt x="24024" y="1122827"/>
                  <a:pt x="0" y="1035995"/>
                </a:cubicBezTo>
                <a:cubicBezTo>
                  <a:pt x="-27014" y="867434"/>
                  <a:pt x="26937" y="761320"/>
                  <a:pt x="0" y="615652"/>
                </a:cubicBezTo>
                <a:cubicBezTo>
                  <a:pt x="-26937" y="469984"/>
                  <a:pt x="38869" y="337902"/>
                  <a:pt x="0" y="195309"/>
                </a:cubicBezTo>
                <a:close/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864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抽菸</a:t>
            </a: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9637860" y="2921198"/>
            <a:ext cx="2164058" cy="1231304"/>
          </a:xfrm>
          <a:custGeom>
            <a:rect b="b" l="l" r="r" t="t"/>
            <a:pathLst>
              <a:path extrusionOk="0" fill="none" h="1231304" w="2164058">
                <a:moveTo>
                  <a:pt x="0" y="195309"/>
                </a:moveTo>
                <a:cubicBezTo>
                  <a:pt x="-1881" y="83609"/>
                  <a:pt x="88941" y="-20267"/>
                  <a:pt x="195309" y="0"/>
                </a:cubicBezTo>
                <a:cubicBezTo>
                  <a:pt x="424822" y="-43554"/>
                  <a:pt x="537623" y="25295"/>
                  <a:pt x="804190" y="0"/>
                </a:cubicBezTo>
                <a:cubicBezTo>
                  <a:pt x="1070757" y="-25295"/>
                  <a:pt x="1243712" y="19689"/>
                  <a:pt x="1359868" y="0"/>
                </a:cubicBezTo>
                <a:cubicBezTo>
                  <a:pt x="1476024" y="-19689"/>
                  <a:pt x="1690183" y="40594"/>
                  <a:pt x="1968749" y="0"/>
                </a:cubicBezTo>
                <a:cubicBezTo>
                  <a:pt x="2107187" y="-6469"/>
                  <a:pt x="2165568" y="101777"/>
                  <a:pt x="2164058" y="195309"/>
                </a:cubicBezTo>
                <a:cubicBezTo>
                  <a:pt x="2209444" y="284300"/>
                  <a:pt x="2144303" y="404176"/>
                  <a:pt x="2164058" y="598838"/>
                </a:cubicBezTo>
                <a:cubicBezTo>
                  <a:pt x="2183813" y="793500"/>
                  <a:pt x="2156022" y="924846"/>
                  <a:pt x="2164058" y="1035995"/>
                </a:cubicBezTo>
                <a:cubicBezTo>
                  <a:pt x="2171012" y="1122474"/>
                  <a:pt x="2095668" y="1251905"/>
                  <a:pt x="1968749" y="1231304"/>
                </a:cubicBezTo>
                <a:cubicBezTo>
                  <a:pt x="1672543" y="1268909"/>
                  <a:pt x="1496791" y="1186656"/>
                  <a:pt x="1342134" y="1231304"/>
                </a:cubicBezTo>
                <a:cubicBezTo>
                  <a:pt x="1187478" y="1275952"/>
                  <a:pt x="884001" y="1169445"/>
                  <a:pt x="733252" y="1231304"/>
                </a:cubicBezTo>
                <a:cubicBezTo>
                  <a:pt x="582503" y="1293163"/>
                  <a:pt x="313336" y="1169302"/>
                  <a:pt x="195309" y="1231304"/>
                </a:cubicBezTo>
                <a:cubicBezTo>
                  <a:pt x="85834" y="1236320"/>
                  <a:pt x="-2345" y="1136477"/>
                  <a:pt x="0" y="1035995"/>
                </a:cubicBezTo>
                <a:cubicBezTo>
                  <a:pt x="-38899" y="942649"/>
                  <a:pt x="2270" y="817221"/>
                  <a:pt x="0" y="615652"/>
                </a:cubicBezTo>
                <a:cubicBezTo>
                  <a:pt x="-2270" y="414083"/>
                  <a:pt x="18566" y="348576"/>
                  <a:pt x="0" y="195309"/>
                </a:cubicBezTo>
                <a:close/>
              </a:path>
              <a:path extrusionOk="0" h="1231304" w="2164058">
                <a:moveTo>
                  <a:pt x="0" y="195309"/>
                </a:moveTo>
                <a:cubicBezTo>
                  <a:pt x="-9147" y="81801"/>
                  <a:pt x="81343" y="2289"/>
                  <a:pt x="195309" y="0"/>
                </a:cubicBezTo>
                <a:cubicBezTo>
                  <a:pt x="414686" y="-61329"/>
                  <a:pt x="693807" y="2473"/>
                  <a:pt x="821924" y="0"/>
                </a:cubicBezTo>
                <a:cubicBezTo>
                  <a:pt x="950042" y="-2473"/>
                  <a:pt x="1157650" y="23103"/>
                  <a:pt x="1395337" y="0"/>
                </a:cubicBezTo>
                <a:cubicBezTo>
                  <a:pt x="1633024" y="-23103"/>
                  <a:pt x="1706331" y="56489"/>
                  <a:pt x="1968749" y="0"/>
                </a:cubicBezTo>
                <a:cubicBezTo>
                  <a:pt x="2068518" y="-26080"/>
                  <a:pt x="2172248" y="57135"/>
                  <a:pt x="2164058" y="195309"/>
                </a:cubicBezTo>
                <a:cubicBezTo>
                  <a:pt x="2180311" y="366466"/>
                  <a:pt x="2125236" y="508348"/>
                  <a:pt x="2164058" y="598838"/>
                </a:cubicBezTo>
                <a:cubicBezTo>
                  <a:pt x="2202880" y="689328"/>
                  <a:pt x="2138998" y="849587"/>
                  <a:pt x="2164058" y="1035995"/>
                </a:cubicBezTo>
                <a:cubicBezTo>
                  <a:pt x="2158165" y="1153609"/>
                  <a:pt x="2061047" y="1213248"/>
                  <a:pt x="1968749" y="1231304"/>
                </a:cubicBezTo>
                <a:cubicBezTo>
                  <a:pt x="1814118" y="1296125"/>
                  <a:pt x="1615905" y="1165497"/>
                  <a:pt x="1413071" y="1231304"/>
                </a:cubicBezTo>
                <a:cubicBezTo>
                  <a:pt x="1210237" y="1297111"/>
                  <a:pt x="1039271" y="1180800"/>
                  <a:pt x="821924" y="1231304"/>
                </a:cubicBezTo>
                <a:cubicBezTo>
                  <a:pt x="604577" y="1281808"/>
                  <a:pt x="357246" y="1206218"/>
                  <a:pt x="195309" y="1231304"/>
                </a:cubicBezTo>
                <a:cubicBezTo>
                  <a:pt x="101818" y="1248913"/>
                  <a:pt x="24024" y="1122827"/>
                  <a:pt x="0" y="1035995"/>
                </a:cubicBezTo>
                <a:cubicBezTo>
                  <a:pt x="-27014" y="867434"/>
                  <a:pt x="26937" y="761320"/>
                  <a:pt x="0" y="615652"/>
                </a:cubicBezTo>
                <a:cubicBezTo>
                  <a:pt x="-26937" y="469984"/>
                  <a:pt x="38869" y="337902"/>
                  <a:pt x="0" y="195309"/>
                </a:cubicBezTo>
                <a:close/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864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長期服用</a:t>
            </a:r>
            <a:endParaRPr b="1" i="0" sz="1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止痛藥</a:t>
            </a:r>
            <a:endParaRPr/>
          </a:p>
        </p:txBody>
      </p:sp>
      <p:sp>
        <p:nvSpPr>
          <p:cNvPr id="310" name="Google Shape;310;p11"/>
          <p:cNvSpPr/>
          <p:nvPr/>
        </p:nvSpPr>
        <p:spPr>
          <a:xfrm>
            <a:off x="5057264" y="2939642"/>
            <a:ext cx="2164823" cy="1231304"/>
          </a:xfrm>
          <a:custGeom>
            <a:rect b="b" l="l" r="r" t="t"/>
            <a:pathLst>
              <a:path extrusionOk="0" fill="none" h="1231304" w="2164823">
                <a:moveTo>
                  <a:pt x="0" y="195309"/>
                </a:moveTo>
                <a:cubicBezTo>
                  <a:pt x="-1881" y="83609"/>
                  <a:pt x="88941" y="-20267"/>
                  <a:pt x="195309" y="0"/>
                </a:cubicBezTo>
                <a:cubicBezTo>
                  <a:pt x="318857" y="-23346"/>
                  <a:pt x="592310" y="18566"/>
                  <a:pt x="804453" y="0"/>
                </a:cubicBezTo>
                <a:cubicBezTo>
                  <a:pt x="1016596" y="-18566"/>
                  <a:pt x="1210901" y="12041"/>
                  <a:pt x="1360370" y="0"/>
                </a:cubicBezTo>
                <a:cubicBezTo>
                  <a:pt x="1509839" y="-12041"/>
                  <a:pt x="1692872" y="68813"/>
                  <a:pt x="1969514" y="0"/>
                </a:cubicBezTo>
                <a:cubicBezTo>
                  <a:pt x="2107952" y="-6469"/>
                  <a:pt x="2166333" y="101777"/>
                  <a:pt x="2164823" y="195309"/>
                </a:cubicBezTo>
                <a:cubicBezTo>
                  <a:pt x="2210209" y="284300"/>
                  <a:pt x="2145068" y="404176"/>
                  <a:pt x="2164823" y="598838"/>
                </a:cubicBezTo>
                <a:cubicBezTo>
                  <a:pt x="2184578" y="793500"/>
                  <a:pt x="2156787" y="924846"/>
                  <a:pt x="2164823" y="1035995"/>
                </a:cubicBezTo>
                <a:cubicBezTo>
                  <a:pt x="2171777" y="1122474"/>
                  <a:pt x="2096433" y="1251905"/>
                  <a:pt x="1969514" y="1231304"/>
                </a:cubicBezTo>
                <a:cubicBezTo>
                  <a:pt x="1826932" y="1239017"/>
                  <a:pt x="1500654" y="1224917"/>
                  <a:pt x="1342628" y="1231304"/>
                </a:cubicBezTo>
                <a:cubicBezTo>
                  <a:pt x="1184602" y="1237691"/>
                  <a:pt x="912639" y="1181758"/>
                  <a:pt x="733485" y="1231304"/>
                </a:cubicBezTo>
                <a:cubicBezTo>
                  <a:pt x="554331" y="1280850"/>
                  <a:pt x="447178" y="1174920"/>
                  <a:pt x="195309" y="1231304"/>
                </a:cubicBezTo>
                <a:cubicBezTo>
                  <a:pt x="85834" y="1236320"/>
                  <a:pt x="-2345" y="1136477"/>
                  <a:pt x="0" y="1035995"/>
                </a:cubicBezTo>
                <a:cubicBezTo>
                  <a:pt x="-38899" y="942649"/>
                  <a:pt x="2270" y="817221"/>
                  <a:pt x="0" y="615652"/>
                </a:cubicBezTo>
                <a:cubicBezTo>
                  <a:pt x="-2270" y="414083"/>
                  <a:pt x="18566" y="348576"/>
                  <a:pt x="0" y="195309"/>
                </a:cubicBezTo>
                <a:close/>
              </a:path>
              <a:path extrusionOk="0" h="1231304" w="2164823">
                <a:moveTo>
                  <a:pt x="0" y="195309"/>
                </a:moveTo>
                <a:cubicBezTo>
                  <a:pt x="-9147" y="81801"/>
                  <a:pt x="81343" y="2289"/>
                  <a:pt x="195309" y="0"/>
                </a:cubicBezTo>
                <a:cubicBezTo>
                  <a:pt x="426404" y="-16373"/>
                  <a:pt x="565607" y="65009"/>
                  <a:pt x="822195" y="0"/>
                </a:cubicBezTo>
                <a:cubicBezTo>
                  <a:pt x="1078783" y="-65009"/>
                  <a:pt x="1250489" y="10961"/>
                  <a:pt x="1395854" y="0"/>
                </a:cubicBezTo>
                <a:cubicBezTo>
                  <a:pt x="1541219" y="-10961"/>
                  <a:pt x="1702359" y="37945"/>
                  <a:pt x="1969514" y="0"/>
                </a:cubicBezTo>
                <a:cubicBezTo>
                  <a:pt x="2069283" y="-26080"/>
                  <a:pt x="2173013" y="57135"/>
                  <a:pt x="2164823" y="195309"/>
                </a:cubicBezTo>
                <a:cubicBezTo>
                  <a:pt x="2181076" y="366466"/>
                  <a:pt x="2126001" y="508348"/>
                  <a:pt x="2164823" y="598838"/>
                </a:cubicBezTo>
                <a:cubicBezTo>
                  <a:pt x="2203645" y="689328"/>
                  <a:pt x="2139763" y="849587"/>
                  <a:pt x="2164823" y="1035995"/>
                </a:cubicBezTo>
                <a:cubicBezTo>
                  <a:pt x="2158930" y="1153609"/>
                  <a:pt x="2061812" y="1213248"/>
                  <a:pt x="1969514" y="1231304"/>
                </a:cubicBezTo>
                <a:cubicBezTo>
                  <a:pt x="1738514" y="1271371"/>
                  <a:pt x="1661717" y="1176033"/>
                  <a:pt x="1413596" y="1231304"/>
                </a:cubicBezTo>
                <a:cubicBezTo>
                  <a:pt x="1165475" y="1286575"/>
                  <a:pt x="1104412" y="1166093"/>
                  <a:pt x="822195" y="1231304"/>
                </a:cubicBezTo>
                <a:cubicBezTo>
                  <a:pt x="539978" y="1296515"/>
                  <a:pt x="327465" y="1182065"/>
                  <a:pt x="195309" y="1231304"/>
                </a:cubicBezTo>
                <a:cubicBezTo>
                  <a:pt x="101818" y="1248913"/>
                  <a:pt x="24024" y="1122827"/>
                  <a:pt x="0" y="1035995"/>
                </a:cubicBezTo>
                <a:cubicBezTo>
                  <a:pt x="-27014" y="867434"/>
                  <a:pt x="26937" y="761320"/>
                  <a:pt x="0" y="615652"/>
                </a:cubicBezTo>
                <a:cubicBezTo>
                  <a:pt x="-26937" y="469984"/>
                  <a:pt x="38869" y="337902"/>
                  <a:pt x="0" y="195309"/>
                </a:cubicBezTo>
                <a:close/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864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痛風</a:t>
            </a:r>
            <a:endParaRPr/>
          </a:p>
        </p:txBody>
      </p:sp>
      <p:sp>
        <p:nvSpPr>
          <p:cNvPr id="311" name="Google Shape;311;p11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衛生福利部國民健康署/慢性腎臟病健康管理手冊(2018)。</a:t>
            </a:r>
            <a:endParaRPr/>
          </a:p>
        </p:txBody>
      </p:sp>
      <p:sp>
        <p:nvSpPr>
          <p:cNvPr id="312" name="Google Shape;312;p11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13" name="Google Shape;313;p11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誰容易得到慢性腎臟病？</a:t>
            </a:r>
            <a:endParaRPr/>
          </a:p>
        </p:txBody>
      </p:sp>
      <p:sp>
        <p:nvSpPr>
          <p:cNvPr id="314" name="Google Shape;314;p11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注意</a:t>
            </a:r>
            <a:r>
              <a:rPr b="1"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“十大高危險族群”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！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5" name="Google Shape;315;p11"/>
          <p:cNvPicPr preferRelativeResize="0"/>
          <p:nvPr/>
        </p:nvPicPr>
        <p:blipFill rotWithShape="1">
          <a:blip r:embed="rId3">
            <a:alphaModFix/>
          </a:blip>
          <a:srcRect b="11652" l="0" r="0" t="0"/>
          <a:stretch/>
        </p:blipFill>
        <p:spPr>
          <a:xfrm>
            <a:off x="3313771" y="4156953"/>
            <a:ext cx="5564459" cy="216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7851" y="3238006"/>
            <a:ext cx="614314" cy="58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90016" y="3290258"/>
            <a:ext cx="594855" cy="48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90016" y="1903516"/>
            <a:ext cx="619323" cy="46449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1"/>
          <p:cNvSpPr/>
          <p:nvPr/>
        </p:nvSpPr>
        <p:spPr>
          <a:xfrm>
            <a:off x="494446" y="2919281"/>
            <a:ext cx="2164058" cy="1231304"/>
          </a:xfrm>
          <a:custGeom>
            <a:rect b="b" l="l" r="r" t="t"/>
            <a:pathLst>
              <a:path extrusionOk="0" fill="none" h="1231304" w="2164058">
                <a:moveTo>
                  <a:pt x="0" y="195309"/>
                </a:moveTo>
                <a:cubicBezTo>
                  <a:pt x="-1881" y="83609"/>
                  <a:pt x="88941" y="-20267"/>
                  <a:pt x="195309" y="0"/>
                </a:cubicBezTo>
                <a:cubicBezTo>
                  <a:pt x="424822" y="-43554"/>
                  <a:pt x="537623" y="25295"/>
                  <a:pt x="804190" y="0"/>
                </a:cubicBezTo>
                <a:cubicBezTo>
                  <a:pt x="1070757" y="-25295"/>
                  <a:pt x="1243712" y="19689"/>
                  <a:pt x="1359868" y="0"/>
                </a:cubicBezTo>
                <a:cubicBezTo>
                  <a:pt x="1476024" y="-19689"/>
                  <a:pt x="1690183" y="40594"/>
                  <a:pt x="1968749" y="0"/>
                </a:cubicBezTo>
                <a:cubicBezTo>
                  <a:pt x="2107187" y="-6469"/>
                  <a:pt x="2165568" y="101777"/>
                  <a:pt x="2164058" y="195309"/>
                </a:cubicBezTo>
                <a:cubicBezTo>
                  <a:pt x="2209444" y="284300"/>
                  <a:pt x="2144303" y="404176"/>
                  <a:pt x="2164058" y="598838"/>
                </a:cubicBezTo>
                <a:cubicBezTo>
                  <a:pt x="2183813" y="793500"/>
                  <a:pt x="2156022" y="924846"/>
                  <a:pt x="2164058" y="1035995"/>
                </a:cubicBezTo>
                <a:cubicBezTo>
                  <a:pt x="2171012" y="1122474"/>
                  <a:pt x="2095668" y="1251905"/>
                  <a:pt x="1968749" y="1231304"/>
                </a:cubicBezTo>
                <a:cubicBezTo>
                  <a:pt x="1672543" y="1268909"/>
                  <a:pt x="1496791" y="1186656"/>
                  <a:pt x="1342134" y="1231304"/>
                </a:cubicBezTo>
                <a:cubicBezTo>
                  <a:pt x="1187478" y="1275952"/>
                  <a:pt x="884001" y="1169445"/>
                  <a:pt x="733252" y="1231304"/>
                </a:cubicBezTo>
                <a:cubicBezTo>
                  <a:pt x="582503" y="1293163"/>
                  <a:pt x="313336" y="1169302"/>
                  <a:pt x="195309" y="1231304"/>
                </a:cubicBezTo>
                <a:cubicBezTo>
                  <a:pt x="85834" y="1236320"/>
                  <a:pt x="-2345" y="1136477"/>
                  <a:pt x="0" y="1035995"/>
                </a:cubicBezTo>
                <a:cubicBezTo>
                  <a:pt x="-38899" y="942649"/>
                  <a:pt x="2270" y="817221"/>
                  <a:pt x="0" y="615652"/>
                </a:cubicBezTo>
                <a:cubicBezTo>
                  <a:pt x="-2270" y="414083"/>
                  <a:pt x="18566" y="348576"/>
                  <a:pt x="0" y="195309"/>
                </a:cubicBezTo>
                <a:close/>
              </a:path>
              <a:path extrusionOk="0" h="1231304" w="2164058">
                <a:moveTo>
                  <a:pt x="0" y="195309"/>
                </a:moveTo>
                <a:cubicBezTo>
                  <a:pt x="-9147" y="81801"/>
                  <a:pt x="81343" y="2289"/>
                  <a:pt x="195309" y="0"/>
                </a:cubicBezTo>
                <a:cubicBezTo>
                  <a:pt x="414686" y="-61329"/>
                  <a:pt x="693807" y="2473"/>
                  <a:pt x="821924" y="0"/>
                </a:cubicBezTo>
                <a:cubicBezTo>
                  <a:pt x="950042" y="-2473"/>
                  <a:pt x="1157650" y="23103"/>
                  <a:pt x="1395337" y="0"/>
                </a:cubicBezTo>
                <a:cubicBezTo>
                  <a:pt x="1633024" y="-23103"/>
                  <a:pt x="1706331" y="56489"/>
                  <a:pt x="1968749" y="0"/>
                </a:cubicBezTo>
                <a:cubicBezTo>
                  <a:pt x="2068518" y="-26080"/>
                  <a:pt x="2172248" y="57135"/>
                  <a:pt x="2164058" y="195309"/>
                </a:cubicBezTo>
                <a:cubicBezTo>
                  <a:pt x="2180311" y="366466"/>
                  <a:pt x="2125236" y="508348"/>
                  <a:pt x="2164058" y="598838"/>
                </a:cubicBezTo>
                <a:cubicBezTo>
                  <a:pt x="2202880" y="689328"/>
                  <a:pt x="2138998" y="849587"/>
                  <a:pt x="2164058" y="1035995"/>
                </a:cubicBezTo>
                <a:cubicBezTo>
                  <a:pt x="2158165" y="1153609"/>
                  <a:pt x="2061047" y="1213248"/>
                  <a:pt x="1968749" y="1231304"/>
                </a:cubicBezTo>
                <a:cubicBezTo>
                  <a:pt x="1814118" y="1296125"/>
                  <a:pt x="1615905" y="1165497"/>
                  <a:pt x="1413071" y="1231304"/>
                </a:cubicBezTo>
                <a:cubicBezTo>
                  <a:pt x="1210237" y="1297111"/>
                  <a:pt x="1039271" y="1180800"/>
                  <a:pt x="821924" y="1231304"/>
                </a:cubicBezTo>
                <a:cubicBezTo>
                  <a:pt x="604577" y="1281808"/>
                  <a:pt x="357246" y="1206218"/>
                  <a:pt x="195309" y="1231304"/>
                </a:cubicBezTo>
                <a:cubicBezTo>
                  <a:pt x="101818" y="1248913"/>
                  <a:pt x="24024" y="1122827"/>
                  <a:pt x="0" y="1035995"/>
                </a:cubicBezTo>
                <a:cubicBezTo>
                  <a:pt x="-27014" y="867434"/>
                  <a:pt x="26937" y="761320"/>
                  <a:pt x="0" y="615652"/>
                </a:cubicBezTo>
                <a:cubicBezTo>
                  <a:pt x="-26937" y="469984"/>
                  <a:pt x="38869" y="337902"/>
                  <a:pt x="0" y="195309"/>
                </a:cubicBezTo>
                <a:close/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864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糖尿病</a:t>
            </a: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500427" y="1575646"/>
            <a:ext cx="2164058" cy="1231304"/>
          </a:xfrm>
          <a:custGeom>
            <a:rect b="b" l="l" r="r" t="t"/>
            <a:pathLst>
              <a:path extrusionOk="0" fill="none" h="1231304" w="2164058">
                <a:moveTo>
                  <a:pt x="0" y="195309"/>
                </a:moveTo>
                <a:cubicBezTo>
                  <a:pt x="-1881" y="83609"/>
                  <a:pt x="88941" y="-20267"/>
                  <a:pt x="195309" y="0"/>
                </a:cubicBezTo>
                <a:cubicBezTo>
                  <a:pt x="424822" y="-43554"/>
                  <a:pt x="537623" y="25295"/>
                  <a:pt x="804190" y="0"/>
                </a:cubicBezTo>
                <a:cubicBezTo>
                  <a:pt x="1070757" y="-25295"/>
                  <a:pt x="1243712" y="19689"/>
                  <a:pt x="1359868" y="0"/>
                </a:cubicBezTo>
                <a:cubicBezTo>
                  <a:pt x="1476024" y="-19689"/>
                  <a:pt x="1690183" y="40594"/>
                  <a:pt x="1968749" y="0"/>
                </a:cubicBezTo>
                <a:cubicBezTo>
                  <a:pt x="2107187" y="-6469"/>
                  <a:pt x="2165568" y="101777"/>
                  <a:pt x="2164058" y="195309"/>
                </a:cubicBezTo>
                <a:cubicBezTo>
                  <a:pt x="2209444" y="284300"/>
                  <a:pt x="2144303" y="404176"/>
                  <a:pt x="2164058" y="598838"/>
                </a:cubicBezTo>
                <a:cubicBezTo>
                  <a:pt x="2183813" y="793500"/>
                  <a:pt x="2156022" y="924846"/>
                  <a:pt x="2164058" y="1035995"/>
                </a:cubicBezTo>
                <a:cubicBezTo>
                  <a:pt x="2171012" y="1122474"/>
                  <a:pt x="2095668" y="1251905"/>
                  <a:pt x="1968749" y="1231304"/>
                </a:cubicBezTo>
                <a:cubicBezTo>
                  <a:pt x="1672543" y="1268909"/>
                  <a:pt x="1496791" y="1186656"/>
                  <a:pt x="1342134" y="1231304"/>
                </a:cubicBezTo>
                <a:cubicBezTo>
                  <a:pt x="1187478" y="1275952"/>
                  <a:pt x="884001" y="1169445"/>
                  <a:pt x="733252" y="1231304"/>
                </a:cubicBezTo>
                <a:cubicBezTo>
                  <a:pt x="582503" y="1293163"/>
                  <a:pt x="313336" y="1169302"/>
                  <a:pt x="195309" y="1231304"/>
                </a:cubicBezTo>
                <a:cubicBezTo>
                  <a:pt x="85834" y="1236320"/>
                  <a:pt x="-2345" y="1136477"/>
                  <a:pt x="0" y="1035995"/>
                </a:cubicBezTo>
                <a:cubicBezTo>
                  <a:pt x="-38899" y="942649"/>
                  <a:pt x="2270" y="817221"/>
                  <a:pt x="0" y="615652"/>
                </a:cubicBezTo>
                <a:cubicBezTo>
                  <a:pt x="-2270" y="414083"/>
                  <a:pt x="18566" y="348576"/>
                  <a:pt x="0" y="195309"/>
                </a:cubicBezTo>
                <a:close/>
              </a:path>
              <a:path extrusionOk="0" h="1231304" w="2164058">
                <a:moveTo>
                  <a:pt x="0" y="195309"/>
                </a:moveTo>
                <a:cubicBezTo>
                  <a:pt x="-9147" y="81801"/>
                  <a:pt x="81343" y="2289"/>
                  <a:pt x="195309" y="0"/>
                </a:cubicBezTo>
                <a:cubicBezTo>
                  <a:pt x="414686" y="-61329"/>
                  <a:pt x="693807" y="2473"/>
                  <a:pt x="821924" y="0"/>
                </a:cubicBezTo>
                <a:cubicBezTo>
                  <a:pt x="950042" y="-2473"/>
                  <a:pt x="1157650" y="23103"/>
                  <a:pt x="1395337" y="0"/>
                </a:cubicBezTo>
                <a:cubicBezTo>
                  <a:pt x="1633024" y="-23103"/>
                  <a:pt x="1706331" y="56489"/>
                  <a:pt x="1968749" y="0"/>
                </a:cubicBezTo>
                <a:cubicBezTo>
                  <a:pt x="2068518" y="-26080"/>
                  <a:pt x="2172248" y="57135"/>
                  <a:pt x="2164058" y="195309"/>
                </a:cubicBezTo>
                <a:cubicBezTo>
                  <a:pt x="2180311" y="366466"/>
                  <a:pt x="2125236" y="508348"/>
                  <a:pt x="2164058" y="598838"/>
                </a:cubicBezTo>
                <a:cubicBezTo>
                  <a:pt x="2202880" y="689328"/>
                  <a:pt x="2138998" y="849587"/>
                  <a:pt x="2164058" y="1035995"/>
                </a:cubicBezTo>
                <a:cubicBezTo>
                  <a:pt x="2158165" y="1153609"/>
                  <a:pt x="2061047" y="1213248"/>
                  <a:pt x="1968749" y="1231304"/>
                </a:cubicBezTo>
                <a:cubicBezTo>
                  <a:pt x="1814118" y="1296125"/>
                  <a:pt x="1615905" y="1165497"/>
                  <a:pt x="1413071" y="1231304"/>
                </a:cubicBezTo>
                <a:cubicBezTo>
                  <a:pt x="1210237" y="1297111"/>
                  <a:pt x="1039271" y="1180800"/>
                  <a:pt x="821924" y="1231304"/>
                </a:cubicBezTo>
                <a:cubicBezTo>
                  <a:pt x="604577" y="1281808"/>
                  <a:pt x="357246" y="1206218"/>
                  <a:pt x="195309" y="1231304"/>
                </a:cubicBezTo>
                <a:cubicBezTo>
                  <a:pt x="101818" y="1248913"/>
                  <a:pt x="24024" y="1122827"/>
                  <a:pt x="0" y="1035995"/>
                </a:cubicBezTo>
                <a:cubicBezTo>
                  <a:pt x="-27014" y="867434"/>
                  <a:pt x="26937" y="761320"/>
                  <a:pt x="0" y="615652"/>
                </a:cubicBezTo>
                <a:cubicBezTo>
                  <a:pt x="-26937" y="469984"/>
                  <a:pt x="38869" y="337902"/>
                  <a:pt x="0" y="195309"/>
                </a:cubicBezTo>
                <a:close/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864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高血壓</a:t>
            </a:r>
            <a:endParaRPr/>
          </a:p>
        </p:txBody>
      </p:sp>
      <p:pic>
        <p:nvPicPr>
          <p:cNvPr id="321" name="Google Shape;32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3243" y="1923082"/>
            <a:ext cx="608990" cy="53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4751" y="3195768"/>
            <a:ext cx="465975" cy="67208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"/>
          <p:cNvSpPr/>
          <p:nvPr/>
        </p:nvSpPr>
        <p:spPr>
          <a:xfrm>
            <a:off x="2778846" y="1575646"/>
            <a:ext cx="2164058" cy="1231304"/>
          </a:xfrm>
          <a:custGeom>
            <a:rect b="b" l="l" r="r" t="t"/>
            <a:pathLst>
              <a:path extrusionOk="0" fill="none" h="1231304" w="2164058">
                <a:moveTo>
                  <a:pt x="0" y="195309"/>
                </a:moveTo>
                <a:cubicBezTo>
                  <a:pt x="-1881" y="83609"/>
                  <a:pt x="88941" y="-20267"/>
                  <a:pt x="195309" y="0"/>
                </a:cubicBezTo>
                <a:cubicBezTo>
                  <a:pt x="424822" y="-43554"/>
                  <a:pt x="537623" y="25295"/>
                  <a:pt x="804190" y="0"/>
                </a:cubicBezTo>
                <a:cubicBezTo>
                  <a:pt x="1070757" y="-25295"/>
                  <a:pt x="1243712" y="19689"/>
                  <a:pt x="1359868" y="0"/>
                </a:cubicBezTo>
                <a:cubicBezTo>
                  <a:pt x="1476024" y="-19689"/>
                  <a:pt x="1690183" y="40594"/>
                  <a:pt x="1968749" y="0"/>
                </a:cubicBezTo>
                <a:cubicBezTo>
                  <a:pt x="2107187" y="-6469"/>
                  <a:pt x="2165568" y="101777"/>
                  <a:pt x="2164058" y="195309"/>
                </a:cubicBezTo>
                <a:cubicBezTo>
                  <a:pt x="2209444" y="284300"/>
                  <a:pt x="2144303" y="404176"/>
                  <a:pt x="2164058" y="598838"/>
                </a:cubicBezTo>
                <a:cubicBezTo>
                  <a:pt x="2183813" y="793500"/>
                  <a:pt x="2156022" y="924846"/>
                  <a:pt x="2164058" y="1035995"/>
                </a:cubicBezTo>
                <a:cubicBezTo>
                  <a:pt x="2171012" y="1122474"/>
                  <a:pt x="2095668" y="1251905"/>
                  <a:pt x="1968749" y="1231304"/>
                </a:cubicBezTo>
                <a:cubicBezTo>
                  <a:pt x="1672543" y="1268909"/>
                  <a:pt x="1496791" y="1186656"/>
                  <a:pt x="1342134" y="1231304"/>
                </a:cubicBezTo>
                <a:cubicBezTo>
                  <a:pt x="1187478" y="1275952"/>
                  <a:pt x="884001" y="1169445"/>
                  <a:pt x="733252" y="1231304"/>
                </a:cubicBezTo>
                <a:cubicBezTo>
                  <a:pt x="582503" y="1293163"/>
                  <a:pt x="313336" y="1169302"/>
                  <a:pt x="195309" y="1231304"/>
                </a:cubicBezTo>
                <a:cubicBezTo>
                  <a:pt x="85834" y="1236320"/>
                  <a:pt x="-2345" y="1136477"/>
                  <a:pt x="0" y="1035995"/>
                </a:cubicBezTo>
                <a:cubicBezTo>
                  <a:pt x="-38899" y="942649"/>
                  <a:pt x="2270" y="817221"/>
                  <a:pt x="0" y="615652"/>
                </a:cubicBezTo>
                <a:cubicBezTo>
                  <a:pt x="-2270" y="414083"/>
                  <a:pt x="18566" y="348576"/>
                  <a:pt x="0" y="195309"/>
                </a:cubicBezTo>
                <a:close/>
              </a:path>
              <a:path extrusionOk="0" h="1231304" w="2164058">
                <a:moveTo>
                  <a:pt x="0" y="195309"/>
                </a:moveTo>
                <a:cubicBezTo>
                  <a:pt x="-9147" y="81801"/>
                  <a:pt x="81343" y="2289"/>
                  <a:pt x="195309" y="0"/>
                </a:cubicBezTo>
                <a:cubicBezTo>
                  <a:pt x="414686" y="-61329"/>
                  <a:pt x="693807" y="2473"/>
                  <a:pt x="821924" y="0"/>
                </a:cubicBezTo>
                <a:cubicBezTo>
                  <a:pt x="950042" y="-2473"/>
                  <a:pt x="1157650" y="23103"/>
                  <a:pt x="1395337" y="0"/>
                </a:cubicBezTo>
                <a:cubicBezTo>
                  <a:pt x="1633024" y="-23103"/>
                  <a:pt x="1706331" y="56489"/>
                  <a:pt x="1968749" y="0"/>
                </a:cubicBezTo>
                <a:cubicBezTo>
                  <a:pt x="2068518" y="-26080"/>
                  <a:pt x="2172248" y="57135"/>
                  <a:pt x="2164058" y="195309"/>
                </a:cubicBezTo>
                <a:cubicBezTo>
                  <a:pt x="2180311" y="366466"/>
                  <a:pt x="2125236" y="508348"/>
                  <a:pt x="2164058" y="598838"/>
                </a:cubicBezTo>
                <a:cubicBezTo>
                  <a:pt x="2202880" y="689328"/>
                  <a:pt x="2138998" y="849587"/>
                  <a:pt x="2164058" y="1035995"/>
                </a:cubicBezTo>
                <a:cubicBezTo>
                  <a:pt x="2158165" y="1153609"/>
                  <a:pt x="2061047" y="1213248"/>
                  <a:pt x="1968749" y="1231304"/>
                </a:cubicBezTo>
                <a:cubicBezTo>
                  <a:pt x="1814118" y="1296125"/>
                  <a:pt x="1615905" y="1165497"/>
                  <a:pt x="1413071" y="1231304"/>
                </a:cubicBezTo>
                <a:cubicBezTo>
                  <a:pt x="1210237" y="1297111"/>
                  <a:pt x="1039271" y="1180800"/>
                  <a:pt x="821924" y="1231304"/>
                </a:cubicBezTo>
                <a:cubicBezTo>
                  <a:pt x="604577" y="1281808"/>
                  <a:pt x="357246" y="1206218"/>
                  <a:pt x="195309" y="1231304"/>
                </a:cubicBezTo>
                <a:cubicBezTo>
                  <a:pt x="101818" y="1248913"/>
                  <a:pt x="24024" y="1122827"/>
                  <a:pt x="0" y="1035995"/>
                </a:cubicBezTo>
                <a:cubicBezTo>
                  <a:pt x="-27014" y="867434"/>
                  <a:pt x="26937" y="761320"/>
                  <a:pt x="0" y="615652"/>
                </a:cubicBezTo>
                <a:cubicBezTo>
                  <a:pt x="-26937" y="469984"/>
                  <a:pt x="38869" y="337902"/>
                  <a:pt x="0" y="195309"/>
                </a:cubicBezTo>
                <a:close/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864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心血管疾病</a:t>
            </a:r>
            <a:endParaRPr/>
          </a:p>
        </p:txBody>
      </p:sp>
      <p:pic>
        <p:nvPicPr>
          <p:cNvPr id="324" name="Google Shape;324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25216" y="1764247"/>
            <a:ext cx="699331" cy="82997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1"/>
          <p:cNvSpPr/>
          <p:nvPr/>
        </p:nvSpPr>
        <p:spPr>
          <a:xfrm>
            <a:off x="2778845" y="2928102"/>
            <a:ext cx="2164058" cy="1231304"/>
          </a:xfrm>
          <a:custGeom>
            <a:rect b="b" l="l" r="r" t="t"/>
            <a:pathLst>
              <a:path extrusionOk="0" fill="none" h="1231304" w="2164058">
                <a:moveTo>
                  <a:pt x="0" y="195309"/>
                </a:moveTo>
                <a:cubicBezTo>
                  <a:pt x="-1881" y="83609"/>
                  <a:pt x="88941" y="-20267"/>
                  <a:pt x="195309" y="0"/>
                </a:cubicBezTo>
                <a:cubicBezTo>
                  <a:pt x="424822" y="-43554"/>
                  <a:pt x="537623" y="25295"/>
                  <a:pt x="804190" y="0"/>
                </a:cubicBezTo>
                <a:cubicBezTo>
                  <a:pt x="1070757" y="-25295"/>
                  <a:pt x="1243712" y="19689"/>
                  <a:pt x="1359868" y="0"/>
                </a:cubicBezTo>
                <a:cubicBezTo>
                  <a:pt x="1476024" y="-19689"/>
                  <a:pt x="1690183" y="40594"/>
                  <a:pt x="1968749" y="0"/>
                </a:cubicBezTo>
                <a:cubicBezTo>
                  <a:pt x="2107187" y="-6469"/>
                  <a:pt x="2165568" y="101777"/>
                  <a:pt x="2164058" y="195309"/>
                </a:cubicBezTo>
                <a:cubicBezTo>
                  <a:pt x="2209444" y="284300"/>
                  <a:pt x="2144303" y="404176"/>
                  <a:pt x="2164058" y="598838"/>
                </a:cubicBezTo>
                <a:cubicBezTo>
                  <a:pt x="2183813" y="793500"/>
                  <a:pt x="2156022" y="924846"/>
                  <a:pt x="2164058" y="1035995"/>
                </a:cubicBezTo>
                <a:cubicBezTo>
                  <a:pt x="2171012" y="1122474"/>
                  <a:pt x="2095668" y="1251905"/>
                  <a:pt x="1968749" y="1231304"/>
                </a:cubicBezTo>
                <a:cubicBezTo>
                  <a:pt x="1672543" y="1268909"/>
                  <a:pt x="1496791" y="1186656"/>
                  <a:pt x="1342134" y="1231304"/>
                </a:cubicBezTo>
                <a:cubicBezTo>
                  <a:pt x="1187478" y="1275952"/>
                  <a:pt x="884001" y="1169445"/>
                  <a:pt x="733252" y="1231304"/>
                </a:cubicBezTo>
                <a:cubicBezTo>
                  <a:pt x="582503" y="1293163"/>
                  <a:pt x="313336" y="1169302"/>
                  <a:pt x="195309" y="1231304"/>
                </a:cubicBezTo>
                <a:cubicBezTo>
                  <a:pt x="85834" y="1236320"/>
                  <a:pt x="-2345" y="1136477"/>
                  <a:pt x="0" y="1035995"/>
                </a:cubicBezTo>
                <a:cubicBezTo>
                  <a:pt x="-38899" y="942649"/>
                  <a:pt x="2270" y="817221"/>
                  <a:pt x="0" y="615652"/>
                </a:cubicBezTo>
                <a:cubicBezTo>
                  <a:pt x="-2270" y="414083"/>
                  <a:pt x="18566" y="348576"/>
                  <a:pt x="0" y="195309"/>
                </a:cubicBezTo>
                <a:close/>
              </a:path>
              <a:path extrusionOk="0" h="1231304" w="2164058">
                <a:moveTo>
                  <a:pt x="0" y="195309"/>
                </a:moveTo>
                <a:cubicBezTo>
                  <a:pt x="-9147" y="81801"/>
                  <a:pt x="81343" y="2289"/>
                  <a:pt x="195309" y="0"/>
                </a:cubicBezTo>
                <a:cubicBezTo>
                  <a:pt x="414686" y="-61329"/>
                  <a:pt x="693807" y="2473"/>
                  <a:pt x="821924" y="0"/>
                </a:cubicBezTo>
                <a:cubicBezTo>
                  <a:pt x="950042" y="-2473"/>
                  <a:pt x="1157650" y="23103"/>
                  <a:pt x="1395337" y="0"/>
                </a:cubicBezTo>
                <a:cubicBezTo>
                  <a:pt x="1633024" y="-23103"/>
                  <a:pt x="1706331" y="56489"/>
                  <a:pt x="1968749" y="0"/>
                </a:cubicBezTo>
                <a:cubicBezTo>
                  <a:pt x="2068518" y="-26080"/>
                  <a:pt x="2172248" y="57135"/>
                  <a:pt x="2164058" y="195309"/>
                </a:cubicBezTo>
                <a:cubicBezTo>
                  <a:pt x="2180311" y="366466"/>
                  <a:pt x="2125236" y="508348"/>
                  <a:pt x="2164058" y="598838"/>
                </a:cubicBezTo>
                <a:cubicBezTo>
                  <a:pt x="2202880" y="689328"/>
                  <a:pt x="2138998" y="849587"/>
                  <a:pt x="2164058" y="1035995"/>
                </a:cubicBezTo>
                <a:cubicBezTo>
                  <a:pt x="2158165" y="1153609"/>
                  <a:pt x="2061047" y="1213248"/>
                  <a:pt x="1968749" y="1231304"/>
                </a:cubicBezTo>
                <a:cubicBezTo>
                  <a:pt x="1814118" y="1296125"/>
                  <a:pt x="1615905" y="1165497"/>
                  <a:pt x="1413071" y="1231304"/>
                </a:cubicBezTo>
                <a:cubicBezTo>
                  <a:pt x="1210237" y="1297111"/>
                  <a:pt x="1039271" y="1180800"/>
                  <a:pt x="821924" y="1231304"/>
                </a:cubicBezTo>
                <a:cubicBezTo>
                  <a:pt x="604577" y="1281808"/>
                  <a:pt x="357246" y="1206218"/>
                  <a:pt x="195309" y="1231304"/>
                </a:cubicBezTo>
                <a:cubicBezTo>
                  <a:pt x="101818" y="1248913"/>
                  <a:pt x="24024" y="1122827"/>
                  <a:pt x="0" y="1035995"/>
                </a:cubicBezTo>
                <a:cubicBezTo>
                  <a:pt x="-27014" y="867434"/>
                  <a:pt x="26937" y="761320"/>
                  <a:pt x="0" y="615652"/>
                </a:cubicBezTo>
                <a:cubicBezTo>
                  <a:pt x="-26937" y="469984"/>
                  <a:pt x="38869" y="337902"/>
                  <a:pt x="0" y="195309"/>
                </a:cubicBezTo>
                <a:close/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864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有腎臟病</a:t>
            </a:r>
            <a:b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家族病史</a:t>
            </a:r>
            <a:endParaRPr/>
          </a:p>
        </p:txBody>
      </p:sp>
      <p:pic>
        <p:nvPicPr>
          <p:cNvPr id="326" name="Google Shape;326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42556" y="3227659"/>
            <a:ext cx="608298" cy="60829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1"/>
          <p:cNvSpPr/>
          <p:nvPr/>
        </p:nvSpPr>
        <p:spPr>
          <a:xfrm>
            <a:off x="5058134" y="1575646"/>
            <a:ext cx="2164058" cy="1231304"/>
          </a:xfrm>
          <a:custGeom>
            <a:rect b="b" l="l" r="r" t="t"/>
            <a:pathLst>
              <a:path extrusionOk="0" fill="none" h="1231304" w="2164058">
                <a:moveTo>
                  <a:pt x="0" y="195309"/>
                </a:moveTo>
                <a:cubicBezTo>
                  <a:pt x="-1881" y="83609"/>
                  <a:pt x="88941" y="-20267"/>
                  <a:pt x="195309" y="0"/>
                </a:cubicBezTo>
                <a:cubicBezTo>
                  <a:pt x="424822" y="-43554"/>
                  <a:pt x="537623" y="25295"/>
                  <a:pt x="804190" y="0"/>
                </a:cubicBezTo>
                <a:cubicBezTo>
                  <a:pt x="1070757" y="-25295"/>
                  <a:pt x="1243712" y="19689"/>
                  <a:pt x="1359868" y="0"/>
                </a:cubicBezTo>
                <a:cubicBezTo>
                  <a:pt x="1476024" y="-19689"/>
                  <a:pt x="1690183" y="40594"/>
                  <a:pt x="1968749" y="0"/>
                </a:cubicBezTo>
                <a:cubicBezTo>
                  <a:pt x="2107187" y="-6469"/>
                  <a:pt x="2165568" y="101777"/>
                  <a:pt x="2164058" y="195309"/>
                </a:cubicBezTo>
                <a:cubicBezTo>
                  <a:pt x="2209444" y="284300"/>
                  <a:pt x="2144303" y="404176"/>
                  <a:pt x="2164058" y="598838"/>
                </a:cubicBezTo>
                <a:cubicBezTo>
                  <a:pt x="2183813" y="793500"/>
                  <a:pt x="2156022" y="924846"/>
                  <a:pt x="2164058" y="1035995"/>
                </a:cubicBezTo>
                <a:cubicBezTo>
                  <a:pt x="2171012" y="1122474"/>
                  <a:pt x="2095668" y="1251905"/>
                  <a:pt x="1968749" y="1231304"/>
                </a:cubicBezTo>
                <a:cubicBezTo>
                  <a:pt x="1672543" y="1268909"/>
                  <a:pt x="1496791" y="1186656"/>
                  <a:pt x="1342134" y="1231304"/>
                </a:cubicBezTo>
                <a:cubicBezTo>
                  <a:pt x="1187478" y="1275952"/>
                  <a:pt x="884001" y="1169445"/>
                  <a:pt x="733252" y="1231304"/>
                </a:cubicBezTo>
                <a:cubicBezTo>
                  <a:pt x="582503" y="1293163"/>
                  <a:pt x="313336" y="1169302"/>
                  <a:pt x="195309" y="1231304"/>
                </a:cubicBezTo>
                <a:cubicBezTo>
                  <a:pt x="85834" y="1236320"/>
                  <a:pt x="-2345" y="1136477"/>
                  <a:pt x="0" y="1035995"/>
                </a:cubicBezTo>
                <a:cubicBezTo>
                  <a:pt x="-38899" y="942649"/>
                  <a:pt x="2270" y="817221"/>
                  <a:pt x="0" y="615652"/>
                </a:cubicBezTo>
                <a:cubicBezTo>
                  <a:pt x="-2270" y="414083"/>
                  <a:pt x="18566" y="348576"/>
                  <a:pt x="0" y="195309"/>
                </a:cubicBezTo>
                <a:close/>
              </a:path>
              <a:path extrusionOk="0" h="1231304" w="2164058">
                <a:moveTo>
                  <a:pt x="0" y="195309"/>
                </a:moveTo>
                <a:cubicBezTo>
                  <a:pt x="-9147" y="81801"/>
                  <a:pt x="81343" y="2289"/>
                  <a:pt x="195309" y="0"/>
                </a:cubicBezTo>
                <a:cubicBezTo>
                  <a:pt x="414686" y="-61329"/>
                  <a:pt x="693807" y="2473"/>
                  <a:pt x="821924" y="0"/>
                </a:cubicBezTo>
                <a:cubicBezTo>
                  <a:pt x="950042" y="-2473"/>
                  <a:pt x="1157650" y="23103"/>
                  <a:pt x="1395337" y="0"/>
                </a:cubicBezTo>
                <a:cubicBezTo>
                  <a:pt x="1633024" y="-23103"/>
                  <a:pt x="1706331" y="56489"/>
                  <a:pt x="1968749" y="0"/>
                </a:cubicBezTo>
                <a:cubicBezTo>
                  <a:pt x="2068518" y="-26080"/>
                  <a:pt x="2172248" y="57135"/>
                  <a:pt x="2164058" y="195309"/>
                </a:cubicBezTo>
                <a:cubicBezTo>
                  <a:pt x="2180311" y="366466"/>
                  <a:pt x="2125236" y="508348"/>
                  <a:pt x="2164058" y="598838"/>
                </a:cubicBezTo>
                <a:cubicBezTo>
                  <a:pt x="2202880" y="689328"/>
                  <a:pt x="2138998" y="849587"/>
                  <a:pt x="2164058" y="1035995"/>
                </a:cubicBezTo>
                <a:cubicBezTo>
                  <a:pt x="2158165" y="1153609"/>
                  <a:pt x="2061047" y="1213248"/>
                  <a:pt x="1968749" y="1231304"/>
                </a:cubicBezTo>
                <a:cubicBezTo>
                  <a:pt x="1814118" y="1296125"/>
                  <a:pt x="1615905" y="1165497"/>
                  <a:pt x="1413071" y="1231304"/>
                </a:cubicBezTo>
                <a:cubicBezTo>
                  <a:pt x="1210237" y="1297111"/>
                  <a:pt x="1039271" y="1180800"/>
                  <a:pt x="821924" y="1231304"/>
                </a:cubicBezTo>
                <a:cubicBezTo>
                  <a:pt x="604577" y="1281808"/>
                  <a:pt x="357246" y="1206218"/>
                  <a:pt x="195309" y="1231304"/>
                </a:cubicBezTo>
                <a:cubicBezTo>
                  <a:pt x="101818" y="1248913"/>
                  <a:pt x="24024" y="1122827"/>
                  <a:pt x="0" y="1035995"/>
                </a:cubicBezTo>
                <a:cubicBezTo>
                  <a:pt x="-27014" y="867434"/>
                  <a:pt x="26937" y="761320"/>
                  <a:pt x="0" y="615652"/>
                </a:cubicBezTo>
                <a:cubicBezTo>
                  <a:pt x="-26937" y="469984"/>
                  <a:pt x="38869" y="337902"/>
                  <a:pt x="0" y="195309"/>
                </a:cubicBezTo>
                <a:close/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864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代謝症候群</a:t>
            </a:r>
            <a:endParaRPr/>
          </a:p>
        </p:txBody>
      </p:sp>
      <p:pic>
        <p:nvPicPr>
          <p:cNvPr id="328" name="Google Shape;328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33432" y="1872925"/>
            <a:ext cx="532361" cy="6328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1"/>
          <p:cNvSpPr/>
          <p:nvPr/>
        </p:nvSpPr>
        <p:spPr>
          <a:xfrm>
            <a:off x="7336448" y="1575646"/>
            <a:ext cx="2164058" cy="1231304"/>
          </a:xfrm>
          <a:custGeom>
            <a:rect b="b" l="l" r="r" t="t"/>
            <a:pathLst>
              <a:path extrusionOk="0" fill="none" h="1231304" w="2164058">
                <a:moveTo>
                  <a:pt x="0" y="195309"/>
                </a:moveTo>
                <a:cubicBezTo>
                  <a:pt x="-1881" y="83609"/>
                  <a:pt x="88941" y="-20267"/>
                  <a:pt x="195309" y="0"/>
                </a:cubicBezTo>
                <a:cubicBezTo>
                  <a:pt x="424822" y="-43554"/>
                  <a:pt x="537623" y="25295"/>
                  <a:pt x="804190" y="0"/>
                </a:cubicBezTo>
                <a:cubicBezTo>
                  <a:pt x="1070757" y="-25295"/>
                  <a:pt x="1243712" y="19689"/>
                  <a:pt x="1359868" y="0"/>
                </a:cubicBezTo>
                <a:cubicBezTo>
                  <a:pt x="1476024" y="-19689"/>
                  <a:pt x="1690183" y="40594"/>
                  <a:pt x="1968749" y="0"/>
                </a:cubicBezTo>
                <a:cubicBezTo>
                  <a:pt x="2107187" y="-6469"/>
                  <a:pt x="2165568" y="101777"/>
                  <a:pt x="2164058" y="195309"/>
                </a:cubicBezTo>
                <a:cubicBezTo>
                  <a:pt x="2209444" y="284300"/>
                  <a:pt x="2144303" y="404176"/>
                  <a:pt x="2164058" y="598838"/>
                </a:cubicBezTo>
                <a:cubicBezTo>
                  <a:pt x="2183813" y="793500"/>
                  <a:pt x="2156022" y="924846"/>
                  <a:pt x="2164058" y="1035995"/>
                </a:cubicBezTo>
                <a:cubicBezTo>
                  <a:pt x="2171012" y="1122474"/>
                  <a:pt x="2095668" y="1251905"/>
                  <a:pt x="1968749" y="1231304"/>
                </a:cubicBezTo>
                <a:cubicBezTo>
                  <a:pt x="1672543" y="1268909"/>
                  <a:pt x="1496791" y="1186656"/>
                  <a:pt x="1342134" y="1231304"/>
                </a:cubicBezTo>
                <a:cubicBezTo>
                  <a:pt x="1187478" y="1275952"/>
                  <a:pt x="884001" y="1169445"/>
                  <a:pt x="733252" y="1231304"/>
                </a:cubicBezTo>
                <a:cubicBezTo>
                  <a:pt x="582503" y="1293163"/>
                  <a:pt x="313336" y="1169302"/>
                  <a:pt x="195309" y="1231304"/>
                </a:cubicBezTo>
                <a:cubicBezTo>
                  <a:pt x="85834" y="1236320"/>
                  <a:pt x="-2345" y="1136477"/>
                  <a:pt x="0" y="1035995"/>
                </a:cubicBezTo>
                <a:cubicBezTo>
                  <a:pt x="-38899" y="942649"/>
                  <a:pt x="2270" y="817221"/>
                  <a:pt x="0" y="615652"/>
                </a:cubicBezTo>
                <a:cubicBezTo>
                  <a:pt x="-2270" y="414083"/>
                  <a:pt x="18566" y="348576"/>
                  <a:pt x="0" y="195309"/>
                </a:cubicBezTo>
                <a:close/>
              </a:path>
              <a:path extrusionOk="0" h="1231304" w="2164058">
                <a:moveTo>
                  <a:pt x="0" y="195309"/>
                </a:moveTo>
                <a:cubicBezTo>
                  <a:pt x="-9147" y="81801"/>
                  <a:pt x="81343" y="2289"/>
                  <a:pt x="195309" y="0"/>
                </a:cubicBezTo>
                <a:cubicBezTo>
                  <a:pt x="414686" y="-61329"/>
                  <a:pt x="693807" y="2473"/>
                  <a:pt x="821924" y="0"/>
                </a:cubicBezTo>
                <a:cubicBezTo>
                  <a:pt x="950042" y="-2473"/>
                  <a:pt x="1157650" y="23103"/>
                  <a:pt x="1395337" y="0"/>
                </a:cubicBezTo>
                <a:cubicBezTo>
                  <a:pt x="1633024" y="-23103"/>
                  <a:pt x="1706331" y="56489"/>
                  <a:pt x="1968749" y="0"/>
                </a:cubicBezTo>
                <a:cubicBezTo>
                  <a:pt x="2068518" y="-26080"/>
                  <a:pt x="2172248" y="57135"/>
                  <a:pt x="2164058" y="195309"/>
                </a:cubicBezTo>
                <a:cubicBezTo>
                  <a:pt x="2180311" y="366466"/>
                  <a:pt x="2125236" y="508348"/>
                  <a:pt x="2164058" y="598838"/>
                </a:cubicBezTo>
                <a:cubicBezTo>
                  <a:pt x="2202880" y="689328"/>
                  <a:pt x="2138998" y="849587"/>
                  <a:pt x="2164058" y="1035995"/>
                </a:cubicBezTo>
                <a:cubicBezTo>
                  <a:pt x="2158165" y="1153609"/>
                  <a:pt x="2061047" y="1213248"/>
                  <a:pt x="1968749" y="1231304"/>
                </a:cubicBezTo>
                <a:cubicBezTo>
                  <a:pt x="1814118" y="1296125"/>
                  <a:pt x="1615905" y="1165497"/>
                  <a:pt x="1413071" y="1231304"/>
                </a:cubicBezTo>
                <a:cubicBezTo>
                  <a:pt x="1210237" y="1297111"/>
                  <a:pt x="1039271" y="1180800"/>
                  <a:pt x="821924" y="1231304"/>
                </a:cubicBezTo>
                <a:cubicBezTo>
                  <a:pt x="604577" y="1281808"/>
                  <a:pt x="357246" y="1206218"/>
                  <a:pt x="195309" y="1231304"/>
                </a:cubicBezTo>
                <a:cubicBezTo>
                  <a:pt x="101818" y="1248913"/>
                  <a:pt x="24024" y="1122827"/>
                  <a:pt x="0" y="1035995"/>
                </a:cubicBezTo>
                <a:cubicBezTo>
                  <a:pt x="-27014" y="867434"/>
                  <a:pt x="26937" y="761320"/>
                  <a:pt x="0" y="615652"/>
                </a:cubicBezTo>
                <a:cubicBezTo>
                  <a:pt x="-26937" y="469984"/>
                  <a:pt x="38869" y="337902"/>
                  <a:pt x="0" y="195309"/>
                </a:cubicBezTo>
                <a:close/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864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蛋白尿</a:t>
            </a:r>
            <a:endParaRPr/>
          </a:p>
        </p:txBody>
      </p:sp>
      <p:pic>
        <p:nvPicPr>
          <p:cNvPr id="330" name="Google Shape;330;p11"/>
          <p:cNvPicPr preferRelativeResize="0"/>
          <p:nvPr/>
        </p:nvPicPr>
        <p:blipFill rotWithShape="1">
          <a:blip r:embed="rId12">
            <a:alphaModFix/>
          </a:blip>
          <a:srcRect b="14998" l="30537" r="30537" t="21216"/>
          <a:stretch/>
        </p:blipFill>
        <p:spPr>
          <a:xfrm>
            <a:off x="7442039" y="1801936"/>
            <a:ext cx="764416" cy="703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1"/>
          <p:cNvSpPr/>
          <p:nvPr/>
        </p:nvSpPr>
        <p:spPr>
          <a:xfrm>
            <a:off x="7336448" y="2921198"/>
            <a:ext cx="2164058" cy="1231304"/>
          </a:xfrm>
          <a:custGeom>
            <a:rect b="b" l="l" r="r" t="t"/>
            <a:pathLst>
              <a:path extrusionOk="0" fill="none" h="1231304" w="2164058">
                <a:moveTo>
                  <a:pt x="0" y="195309"/>
                </a:moveTo>
                <a:cubicBezTo>
                  <a:pt x="-1881" y="83609"/>
                  <a:pt x="88941" y="-20267"/>
                  <a:pt x="195309" y="0"/>
                </a:cubicBezTo>
                <a:cubicBezTo>
                  <a:pt x="424822" y="-43554"/>
                  <a:pt x="537623" y="25295"/>
                  <a:pt x="804190" y="0"/>
                </a:cubicBezTo>
                <a:cubicBezTo>
                  <a:pt x="1070757" y="-25295"/>
                  <a:pt x="1243712" y="19689"/>
                  <a:pt x="1359868" y="0"/>
                </a:cubicBezTo>
                <a:cubicBezTo>
                  <a:pt x="1476024" y="-19689"/>
                  <a:pt x="1690183" y="40594"/>
                  <a:pt x="1968749" y="0"/>
                </a:cubicBezTo>
                <a:cubicBezTo>
                  <a:pt x="2107187" y="-6469"/>
                  <a:pt x="2165568" y="101777"/>
                  <a:pt x="2164058" y="195309"/>
                </a:cubicBezTo>
                <a:cubicBezTo>
                  <a:pt x="2209444" y="284300"/>
                  <a:pt x="2144303" y="404176"/>
                  <a:pt x="2164058" y="598838"/>
                </a:cubicBezTo>
                <a:cubicBezTo>
                  <a:pt x="2183813" y="793500"/>
                  <a:pt x="2156022" y="924846"/>
                  <a:pt x="2164058" y="1035995"/>
                </a:cubicBezTo>
                <a:cubicBezTo>
                  <a:pt x="2171012" y="1122474"/>
                  <a:pt x="2095668" y="1251905"/>
                  <a:pt x="1968749" y="1231304"/>
                </a:cubicBezTo>
                <a:cubicBezTo>
                  <a:pt x="1672543" y="1268909"/>
                  <a:pt x="1496791" y="1186656"/>
                  <a:pt x="1342134" y="1231304"/>
                </a:cubicBezTo>
                <a:cubicBezTo>
                  <a:pt x="1187478" y="1275952"/>
                  <a:pt x="884001" y="1169445"/>
                  <a:pt x="733252" y="1231304"/>
                </a:cubicBezTo>
                <a:cubicBezTo>
                  <a:pt x="582503" y="1293163"/>
                  <a:pt x="313336" y="1169302"/>
                  <a:pt x="195309" y="1231304"/>
                </a:cubicBezTo>
                <a:cubicBezTo>
                  <a:pt x="85834" y="1236320"/>
                  <a:pt x="-2345" y="1136477"/>
                  <a:pt x="0" y="1035995"/>
                </a:cubicBezTo>
                <a:cubicBezTo>
                  <a:pt x="-38899" y="942649"/>
                  <a:pt x="2270" y="817221"/>
                  <a:pt x="0" y="615652"/>
                </a:cubicBezTo>
                <a:cubicBezTo>
                  <a:pt x="-2270" y="414083"/>
                  <a:pt x="18566" y="348576"/>
                  <a:pt x="0" y="195309"/>
                </a:cubicBezTo>
                <a:close/>
              </a:path>
              <a:path extrusionOk="0" h="1231304" w="2164058">
                <a:moveTo>
                  <a:pt x="0" y="195309"/>
                </a:moveTo>
                <a:cubicBezTo>
                  <a:pt x="-9147" y="81801"/>
                  <a:pt x="81343" y="2289"/>
                  <a:pt x="195309" y="0"/>
                </a:cubicBezTo>
                <a:cubicBezTo>
                  <a:pt x="414686" y="-61329"/>
                  <a:pt x="693807" y="2473"/>
                  <a:pt x="821924" y="0"/>
                </a:cubicBezTo>
                <a:cubicBezTo>
                  <a:pt x="950042" y="-2473"/>
                  <a:pt x="1157650" y="23103"/>
                  <a:pt x="1395337" y="0"/>
                </a:cubicBezTo>
                <a:cubicBezTo>
                  <a:pt x="1633024" y="-23103"/>
                  <a:pt x="1706331" y="56489"/>
                  <a:pt x="1968749" y="0"/>
                </a:cubicBezTo>
                <a:cubicBezTo>
                  <a:pt x="2068518" y="-26080"/>
                  <a:pt x="2172248" y="57135"/>
                  <a:pt x="2164058" y="195309"/>
                </a:cubicBezTo>
                <a:cubicBezTo>
                  <a:pt x="2180311" y="366466"/>
                  <a:pt x="2125236" y="508348"/>
                  <a:pt x="2164058" y="598838"/>
                </a:cubicBezTo>
                <a:cubicBezTo>
                  <a:pt x="2202880" y="689328"/>
                  <a:pt x="2138998" y="849587"/>
                  <a:pt x="2164058" y="1035995"/>
                </a:cubicBezTo>
                <a:cubicBezTo>
                  <a:pt x="2158165" y="1153609"/>
                  <a:pt x="2061047" y="1213248"/>
                  <a:pt x="1968749" y="1231304"/>
                </a:cubicBezTo>
                <a:cubicBezTo>
                  <a:pt x="1814118" y="1296125"/>
                  <a:pt x="1615905" y="1165497"/>
                  <a:pt x="1413071" y="1231304"/>
                </a:cubicBezTo>
                <a:cubicBezTo>
                  <a:pt x="1210237" y="1297111"/>
                  <a:pt x="1039271" y="1180800"/>
                  <a:pt x="821924" y="1231304"/>
                </a:cubicBezTo>
                <a:cubicBezTo>
                  <a:pt x="604577" y="1281808"/>
                  <a:pt x="357246" y="1206218"/>
                  <a:pt x="195309" y="1231304"/>
                </a:cubicBezTo>
                <a:cubicBezTo>
                  <a:pt x="101818" y="1248913"/>
                  <a:pt x="24024" y="1122827"/>
                  <a:pt x="0" y="1035995"/>
                </a:cubicBezTo>
                <a:cubicBezTo>
                  <a:pt x="-27014" y="867434"/>
                  <a:pt x="26937" y="761320"/>
                  <a:pt x="0" y="615652"/>
                </a:cubicBezTo>
                <a:cubicBezTo>
                  <a:pt x="-26937" y="469984"/>
                  <a:pt x="38869" y="337902"/>
                  <a:pt x="0" y="195309"/>
                </a:cubicBezTo>
                <a:close/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864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&gt;65歲</a:t>
            </a:r>
            <a:endParaRPr/>
          </a:p>
        </p:txBody>
      </p:sp>
      <p:pic>
        <p:nvPicPr>
          <p:cNvPr id="332" name="Google Shape;332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579654" y="3231414"/>
            <a:ext cx="466569" cy="600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0298" y="-68679"/>
            <a:ext cx="7280773" cy="7283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向量圖形 的圖片&#10;&#10;自動產生的描述" id="338" name="Google Shape;338;p1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4299" y="1139788"/>
            <a:ext cx="4271439" cy="4332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2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52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None/>
            </a:pPr>
            <a:r>
              <a:t/>
            </a:r>
            <a:endParaRPr/>
          </a:p>
        </p:txBody>
      </p:sp>
      <p:sp>
        <p:nvSpPr>
          <p:cNvPr id="340" name="Google Shape;340;p12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1" name="Google Shape;341;p12"/>
          <p:cNvSpPr txBox="1"/>
          <p:nvPr/>
        </p:nvSpPr>
        <p:spPr>
          <a:xfrm>
            <a:off x="1608884" y="5602571"/>
            <a:ext cx="8974232" cy="83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Montserrat SemiBold"/>
              <a:buNone/>
            </a:pPr>
            <a:r>
              <a:rPr b="0" i="0" lang="zh-TW" sz="3600" u="none" cap="none" strike="noStrike">
                <a:solidFill>
                  <a:srgbClr val="C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……或者，就是你!?</a:t>
            </a:r>
            <a:endParaRPr b="0" i="0" sz="3600" u="none" cap="none" strike="noStrike">
              <a:solidFill>
                <a:srgbClr val="C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42" name="Google Shape;342;p12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</a:pPr>
            <a:r>
              <a:rPr lang="zh-TW"/>
              <a:t>你身邊有這些人嗎？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國家衛生研究院。台灣慢性腎臟病臨床診療指引(2015)。</a:t>
            </a:r>
            <a:endParaRPr/>
          </a:p>
        </p:txBody>
      </p:sp>
      <p:sp>
        <p:nvSpPr>
          <p:cNvPr id="348" name="Google Shape;348;p13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9" name="Google Shape;349;p13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b="1"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糖尿病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的巷口唐伯伯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487000" y="1204384"/>
            <a:ext cx="11292114" cy="4862253"/>
          </a:xfrm>
          <a:custGeom>
            <a:rect b="b" l="l" r="r" t="t"/>
            <a:pathLst>
              <a:path extrusionOk="0" fill="none" h="4862253" w="11292114">
                <a:moveTo>
                  <a:pt x="0" y="285803"/>
                </a:moveTo>
                <a:cubicBezTo>
                  <a:pt x="4256" y="111482"/>
                  <a:pt x="136395" y="-31689"/>
                  <a:pt x="285803" y="0"/>
                </a:cubicBezTo>
                <a:cubicBezTo>
                  <a:pt x="473765" y="31587"/>
                  <a:pt x="800023" y="30704"/>
                  <a:pt x="955835" y="0"/>
                </a:cubicBezTo>
                <a:cubicBezTo>
                  <a:pt x="1111647" y="-30704"/>
                  <a:pt x="1358257" y="-14589"/>
                  <a:pt x="1625867" y="0"/>
                </a:cubicBezTo>
                <a:cubicBezTo>
                  <a:pt x="1893477" y="14589"/>
                  <a:pt x="2207186" y="30829"/>
                  <a:pt x="2403103" y="0"/>
                </a:cubicBezTo>
                <a:cubicBezTo>
                  <a:pt x="2599020" y="-30829"/>
                  <a:pt x="2949263" y="-24388"/>
                  <a:pt x="3287545" y="0"/>
                </a:cubicBezTo>
                <a:cubicBezTo>
                  <a:pt x="3625827" y="24388"/>
                  <a:pt x="3892998" y="1987"/>
                  <a:pt x="4064782" y="0"/>
                </a:cubicBezTo>
                <a:cubicBezTo>
                  <a:pt x="4236566" y="-1987"/>
                  <a:pt x="4689901" y="-29674"/>
                  <a:pt x="4949224" y="0"/>
                </a:cubicBezTo>
                <a:cubicBezTo>
                  <a:pt x="5208547" y="29674"/>
                  <a:pt x="5412500" y="14472"/>
                  <a:pt x="5726461" y="0"/>
                </a:cubicBezTo>
                <a:cubicBezTo>
                  <a:pt x="6040422" y="-14472"/>
                  <a:pt x="6058546" y="-2612"/>
                  <a:pt x="6182082" y="0"/>
                </a:cubicBezTo>
                <a:cubicBezTo>
                  <a:pt x="6305618" y="2612"/>
                  <a:pt x="6642614" y="18919"/>
                  <a:pt x="6959319" y="0"/>
                </a:cubicBezTo>
                <a:cubicBezTo>
                  <a:pt x="7276024" y="-18919"/>
                  <a:pt x="7297280" y="12184"/>
                  <a:pt x="7522146" y="0"/>
                </a:cubicBezTo>
                <a:cubicBezTo>
                  <a:pt x="7747012" y="-12184"/>
                  <a:pt x="7754845" y="-18139"/>
                  <a:pt x="7977767" y="0"/>
                </a:cubicBezTo>
                <a:cubicBezTo>
                  <a:pt x="8200689" y="18139"/>
                  <a:pt x="8201096" y="-611"/>
                  <a:pt x="8326184" y="0"/>
                </a:cubicBezTo>
                <a:cubicBezTo>
                  <a:pt x="8451272" y="611"/>
                  <a:pt x="8633217" y="-10260"/>
                  <a:pt x="8781806" y="0"/>
                </a:cubicBezTo>
                <a:cubicBezTo>
                  <a:pt x="8930395" y="10260"/>
                  <a:pt x="9054136" y="-9179"/>
                  <a:pt x="9237427" y="0"/>
                </a:cubicBezTo>
                <a:cubicBezTo>
                  <a:pt x="9420718" y="9179"/>
                  <a:pt x="9690681" y="26772"/>
                  <a:pt x="9907459" y="0"/>
                </a:cubicBezTo>
                <a:cubicBezTo>
                  <a:pt x="10124237" y="-26772"/>
                  <a:pt x="10698002" y="23835"/>
                  <a:pt x="11006311" y="0"/>
                </a:cubicBezTo>
                <a:cubicBezTo>
                  <a:pt x="11172452" y="-7766"/>
                  <a:pt x="11327524" y="130136"/>
                  <a:pt x="11292114" y="285803"/>
                </a:cubicBezTo>
                <a:cubicBezTo>
                  <a:pt x="11283214" y="385390"/>
                  <a:pt x="11288607" y="606485"/>
                  <a:pt x="11292114" y="770033"/>
                </a:cubicBezTo>
                <a:cubicBezTo>
                  <a:pt x="11295622" y="933581"/>
                  <a:pt x="11263631" y="1188943"/>
                  <a:pt x="11292114" y="1468796"/>
                </a:cubicBezTo>
                <a:cubicBezTo>
                  <a:pt x="11320597" y="1748649"/>
                  <a:pt x="11309874" y="1834259"/>
                  <a:pt x="11292114" y="1995932"/>
                </a:cubicBezTo>
                <a:cubicBezTo>
                  <a:pt x="11274354" y="2157605"/>
                  <a:pt x="11284977" y="2386058"/>
                  <a:pt x="11292114" y="2651788"/>
                </a:cubicBezTo>
                <a:cubicBezTo>
                  <a:pt x="11299251" y="2917518"/>
                  <a:pt x="11285756" y="3054158"/>
                  <a:pt x="11292114" y="3350551"/>
                </a:cubicBezTo>
                <a:cubicBezTo>
                  <a:pt x="11298472" y="3646944"/>
                  <a:pt x="11295552" y="3621037"/>
                  <a:pt x="11292114" y="3834781"/>
                </a:cubicBezTo>
                <a:cubicBezTo>
                  <a:pt x="11288677" y="4048525"/>
                  <a:pt x="11324533" y="4342712"/>
                  <a:pt x="11292114" y="4576450"/>
                </a:cubicBezTo>
                <a:cubicBezTo>
                  <a:pt x="11302804" y="4718327"/>
                  <a:pt x="11155031" y="4866510"/>
                  <a:pt x="11006311" y="4862253"/>
                </a:cubicBezTo>
                <a:cubicBezTo>
                  <a:pt x="10794465" y="4856486"/>
                  <a:pt x="10693619" y="4842926"/>
                  <a:pt x="10550689" y="4862253"/>
                </a:cubicBezTo>
                <a:cubicBezTo>
                  <a:pt x="10407759" y="4881580"/>
                  <a:pt x="10135493" y="4859468"/>
                  <a:pt x="9987863" y="4862253"/>
                </a:cubicBezTo>
                <a:cubicBezTo>
                  <a:pt x="9840233" y="4865038"/>
                  <a:pt x="9657419" y="4837433"/>
                  <a:pt x="9425036" y="4862253"/>
                </a:cubicBezTo>
                <a:cubicBezTo>
                  <a:pt x="9192653" y="4887073"/>
                  <a:pt x="8975781" y="4838299"/>
                  <a:pt x="8862209" y="4862253"/>
                </a:cubicBezTo>
                <a:cubicBezTo>
                  <a:pt x="8748637" y="4886207"/>
                  <a:pt x="8604483" y="4864240"/>
                  <a:pt x="8513793" y="4862253"/>
                </a:cubicBezTo>
                <a:cubicBezTo>
                  <a:pt x="8423103" y="4860266"/>
                  <a:pt x="7831567" y="4899850"/>
                  <a:pt x="7629351" y="4862253"/>
                </a:cubicBezTo>
                <a:cubicBezTo>
                  <a:pt x="7427135" y="4824656"/>
                  <a:pt x="7034786" y="4878963"/>
                  <a:pt x="6744909" y="4862253"/>
                </a:cubicBezTo>
                <a:cubicBezTo>
                  <a:pt x="6455032" y="4845543"/>
                  <a:pt x="6519438" y="4848422"/>
                  <a:pt x="6396493" y="4862253"/>
                </a:cubicBezTo>
                <a:cubicBezTo>
                  <a:pt x="6273548" y="4876084"/>
                  <a:pt x="6138157" y="4875727"/>
                  <a:pt x="5940871" y="4862253"/>
                </a:cubicBezTo>
                <a:cubicBezTo>
                  <a:pt x="5743585" y="4848779"/>
                  <a:pt x="5546365" y="4870863"/>
                  <a:pt x="5270839" y="4862253"/>
                </a:cubicBezTo>
                <a:cubicBezTo>
                  <a:pt x="4995313" y="4853643"/>
                  <a:pt x="4831483" y="4854113"/>
                  <a:pt x="4493602" y="4862253"/>
                </a:cubicBezTo>
                <a:cubicBezTo>
                  <a:pt x="4155721" y="4870393"/>
                  <a:pt x="4112486" y="4851371"/>
                  <a:pt x="3930776" y="4862253"/>
                </a:cubicBezTo>
                <a:cubicBezTo>
                  <a:pt x="3749066" y="4873135"/>
                  <a:pt x="3654474" y="4842452"/>
                  <a:pt x="3475154" y="4862253"/>
                </a:cubicBezTo>
                <a:cubicBezTo>
                  <a:pt x="3295834" y="4882054"/>
                  <a:pt x="3172150" y="4850234"/>
                  <a:pt x="3019533" y="4862253"/>
                </a:cubicBezTo>
                <a:cubicBezTo>
                  <a:pt x="2866916" y="4874272"/>
                  <a:pt x="2466242" y="4857625"/>
                  <a:pt x="2242296" y="4862253"/>
                </a:cubicBezTo>
                <a:cubicBezTo>
                  <a:pt x="2018350" y="4866881"/>
                  <a:pt x="1990519" y="4861502"/>
                  <a:pt x="1893879" y="4862253"/>
                </a:cubicBezTo>
                <a:cubicBezTo>
                  <a:pt x="1797239" y="4863004"/>
                  <a:pt x="1444155" y="4863089"/>
                  <a:pt x="1331053" y="4862253"/>
                </a:cubicBezTo>
                <a:cubicBezTo>
                  <a:pt x="1217951" y="4861417"/>
                  <a:pt x="507861" y="4819978"/>
                  <a:pt x="285803" y="4862253"/>
                </a:cubicBezTo>
                <a:cubicBezTo>
                  <a:pt x="131102" y="4850589"/>
                  <a:pt x="-8232" y="4725397"/>
                  <a:pt x="0" y="4576450"/>
                </a:cubicBezTo>
                <a:cubicBezTo>
                  <a:pt x="-24841" y="4409072"/>
                  <a:pt x="34276" y="4148414"/>
                  <a:pt x="0" y="3877687"/>
                </a:cubicBezTo>
                <a:cubicBezTo>
                  <a:pt x="-34276" y="3606960"/>
                  <a:pt x="-23402" y="3495216"/>
                  <a:pt x="0" y="3393457"/>
                </a:cubicBezTo>
                <a:cubicBezTo>
                  <a:pt x="23402" y="3291698"/>
                  <a:pt x="-27318" y="3056999"/>
                  <a:pt x="0" y="2823414"/>
                </a:cubicBezTo>
                <a:cubicBezTo>
                  <a:pt x="27318" y="2589829"/>
                  <a:pt x="-24818" y="2511571"/>
                  <a:pt x="0" y="2210465"/>
                </a:cubicBezTo>
                <a:cubicBezTo>
                  <a:pt x="24818" y="1909359"/>
                  <a:pt x="-27372" y="1736520"/>
                  <a:pt x="0" y="1554609"/>
                </a:cubicBezTo>
                <a:cubicBezTo>
                  <a:pt x="27372" y="1372698"/>
                  <a:pt x="-5881" y="1212491"/>
                  <a:pt x="0" y="898753"/>
                </a:cubicBezTo>
                <a:cubicBezTo>
                  <a:pt x="5881" y="585015"/>
                  <a:pt x="8755" y="478112"/>
                  <a:pt x="0" y="285803"/>
                </a:cubicBezTo>
                <a:close/>
              </a:path>
              <a:path extrusionOk="0" h="4862253" w="11292114">
                <a:moveTo>
                  <a:pt x="0" y="285803"/>
                </a:moveTo>
                <a:cubicBezTo>
                  <a:pt x="-4230" y="125349"/>
                  <a:pt x="93913" y="12778"/>
                  <a:pt x="285803" y="0"/>
                </a:cubicBezTo>
                <a:cubicBezTo>
                  <a:pt x="498978" y="23723"/>
                  <a:pt x="859486" y="30377"/>
                  <a:pt x="1170245" y="0"/>
                </a:cubicBezTo>
                <a:cubicBezTo>
                  <a:pt x="1481004" y="-30377"/>
                  <a:pt x="1532075" y="-23010"/>
                  <a:pt x="1733072" y="0"/>
                </a:cubicBezTo>
                <a:cubicBezTo>
                  <a:pt x="1934069" y="23010"/>
                  <a:pt x="1989086" y="-6049"/>
                  <a:pt x="2188693" y="0"/>
                </a:cubicBezTo>
                <a:cubicBezTo>
                  <a:pt x="2388300" y="6049"/>
                  <a:pt x="2793388" y="-22078"/>
                  <a:pt x="2965930" y="0"/>
                </a:cubicBezTo>
                <a:cubicBezTo>
                  <a:pt x="3138472" y="22078"/>
                  <a:pt x="3296839" y="3636"/>
                  <a:pt x="3528757" y="0"/>
                </a:cubicBezTo>
                <a:cubicBezTo>
                  <a:pt x="3760675" y="-3636"/>
                  <a:pt x="4003276" y="7509"/>
                  <a:pt x="4413199" y="0"/>
                </a:cubicBezTo>
                <a:cubicBezTo>
                  <a:pt x="4823122" y="-7509"/>
                  <a:pt x="4740295" y="21218"/>
                  <a:pt x="4868820" y="0"/>
                </a:cubicBezTo>
                <a:cubicBezTo>
                  <a:pt x="4997345" y="-21218"/>
                  <a:pt x="5564427" y="8562"/>
                  <a:pt x="5753262" y="0"/>
                </a:cubicBezTo>
                <a:cubicBezTo>
                  <a:pt x="5942097" y="-8562"/>
                  <a:pt x="6001401" y="13705"/>
                  <a:pt x="6101679" y="0"/>
                </a:cubicBezTo>
                <a:cubicBezTo>
                  <a:pt x="6201957" y="-13705"/>
                  <a:pt x="6569915" y="26431"/>
                  <a:pt x="6771710" y="0"/>
                </a:cubicBezTo>
                <a:cubicBezTo>
                  <a:pt x="6973505" y="-26431"/>
                  <a:pt x="7153958" y="8884"/>
                  <a:pt x="7441742" y="0"/>
                </a:cubicBezTo>
                <a:cubicBezTo>
                  <a:pt x="7729526" y="-8884"/>
                  <a:pt x="7870396" y="22648"/>
                  <a:pt x="8004569" y="0"/>
                </a:cubicBezTo>
                <a:cubicBezTo>
                  <a:pt x="8138742" y="-22648"/>
                  <a:pt x="8661617" y="-3757"/>
                  <a:pt x="8889011" y="0"/>
                </a:cubicBezTo>
                <a:cubicBezTo>
                  <a:pt x="9116405" y="3757"/>
                  <a:pt x="9494102" y="-11832"/>
                  <a:pt x="9773453" y="0"/>
                </a:cubicBezTo>
                <a:cubicBezTo>
                  <a:pt x="10052804" y="11832"/>
                  <a:pt x="10032041" y="-6638"/>
                  <a:pt x="10229074" y="0"/>
                </a:cubicBezTo>
                <a:cubicBezTo>
                  <a:pt x="10426107" y="6638"/>
                  <a:pt x="10746356" y="-29561"/>
                  <a:pt x="11006311" y="0"/>
                </a:cubicBezTo>
                <a:cubicBezTo>
                  <a:pt x="11159899" y="-8678"/>
                  <a:pt x="11292489" y="122892"/>
                  <a:pt x="11292114" y="285803"/>
                </a:cubicBezTo>
                <a:cubicBezTo>
                  <a:pt x="11259503" y="520270"/>
                  <a:pt x="11274937" y="622327"/>
                  <a:pt x="11292114" y="941659"/>
                </a:cubicBezTo>
                <a:cubicBezTo>
                  <a:pt x="11309291" y="1260991"/>
                  <a:pt x="11271074" y="1357713"/>
                  <a:pt x="11292114" y="1468796"/>
                </a:cubicBezTo>
                <a:cubicBezTo>
                  <a:pt x="11313154" y="1579879"/>
                  <a:pt x="11292913" y="1821755"/>
                  <a:pt x="11292114" y="2167558"/>
                </a:cubicBezTo>
                <a:cubicBezTo>
                  <a:pt x="11291315" y="2513361"/>
                  <a:pt x="11282580" y="2494939"/>
                  <a:pt x="11292114" y="2780508"/>
                </a:cubicBezTo>
                <a:cubicBezTo>
                  <a:pt x="11301649" y="3066077"/>
                  <a:pt x="11284459" y="3199688"/>
                  <a:pt x="11292114" y="3307644"/>
                </a:cubicBezTo>
                <a:cubicBezTo>
                  <a:pt x="11299769" y="3415600"/>
                  <a:pt x="11267183" y="3657959"/>
                  <a:pt x="11292114" y="3920594"/>
                </a:cubicBezTo>
                <a:cubicBezTo>
                  <a:pt x="11317046" y="4183229"/>
                  <a:pt x="11305497" y="4404901"/>
                  <a:pt x="11292114" y="4576450"/>
                </a:cubicBezTo>
                <a:cubicBezTo>
                  <a:pt x="11299958" y="4710169"/>
                  <a:pt x="11170166" y="4868752"/>
                  <a:pt x="11006311" y="4862253"/>
                </a:cubicBezTo>
                <a:cubicBezTo>
                  <a:pt x="10673576" y="4889054"/>
                  <a:pt x="10483919" y="4895889"/>
                  <a:pt x="10121869" y="4862253"/>
                </a:cubicBezTo>
                <a:cubicBezTo>
                  <a:pt x="9759819" y="4828617"/>
                  <a:pt x="9522070" y="4850571"/>
                  <a:pt x="9344632" y="4862253"/>
                </a:cubicBezTo>
                <a:cubicBezTo>
                  <a:pt x="9167194" y="4873935"/>
                  <a:pt x="9060449" y="4844974"/>
                  <a:pt x="8889011" y="4862253"/>
                </a:cubicBezTo>
                <a:cubicBezTo>
                  <a:pt x="8717573" y="4879532"/>
                  <a:pt x="8298685" y="4868190"/>
                  <a:pt x="8111774" y="4862253"/>
                </a:cubicBezTo>
                <a:cubicBezTo>
                  <a:pt x="7924863" y="4856316"/>
                  <a:pt x="7834576" y="4876538"/>
                  <a:pt x="7763357" y="4862253"/>
                </a:cubicBezTo>
                <a:cubicBezTo>
                  <a:pt x="7692138" y="4847968"/>
                  <a:pt x="7304497" y="4877458"/>
                  <a:pt x="6986121" y="4862253"/>
                </a:cubicBezTo>
                <a:cubicBezTo>
                  <a:pt x="6667745" y="4847048"/>
                  <a:pt x="6713960" y="4848175"/>
                  <a:pt x="6530499" y="4862253"/>
                </a:cubicBezTo>
                <a:cubicBezTo>
                  <a:pt x="6347038" y="4876331"/>
                  <a:pt x="6278355" y="4862499"/>
                  <a:pt x="6182082" y="4862253"/>
                </a:cubicBezTo>
                <a:cubicBezTo>
                  <a:pt x="6085809" y="4862007"/>
                  <a:pt x="5871568" y="4845241"/>
                  <a:pt x="5726461" y="4862253"/>
                </a:cubicBezTo>
                <a:cubicBezTo>
                  <a:pt x="5581354" y="4879265"/>
                  <a:pt x="5223127" y="4875496"/>
                  <a:pt x="4949224" y="4862253"/>
                </a:cubicBezTo>
                <a:cubicBezTo>
                  <a:pt x="4675321" y="4849010"/>
                  <a:pt x="4607132" y="4865687"/>
                  <a:pt x="4493602" y="4862253"/>
                </a:cubicBezTo>
                <a:cubicBezTo>
                  <a:pt x="4380072" y="4858819"/>
                  <a:pt x="4268766" y="4859720"/>
                  <a:pt x="4145186" y="4862253"/>
                </a:cubicBezTo>
                <a:cubicBezTo>
                  <a:pt x="4021606" y="4864786"/>
                  <a:pt x="3807252" y="4852463"/>
                  <a:pt x="3689564" y="4862253"/>
                </a:cubicBezTo>
                <a:cubicBezTo>
                  <a:pt x="3571876" y="4872043"/>
                  <a:pt x="3319362" y="4869523"/>
                  <a:pt x="3126738" y="4862253"/>
                </a:cubicBezTo>
                <a:cubicBezTo>
                  <a:pt x="2934114" y="4854983"/>
                  <a:pt x="2692509" y="4869710"/>
                  <a:pt x="2456706" y="4862253"/>
                </a:cubicBezTo>
                <a:cubicBezTo>
                  <a:pt x="2220903" y="4854796"/>
                  <a:pt x="2113265" y="4881284"/>
                  <a:pt x="2001084" y="4862253"/>
                </a:cubicBezTo>
                <a:cubicBezTo>
                  <a:pt x="1888903" y="4843222"/>
                  <a:pt x="1375524" y="4895399"/>
                  <a:pt x="1116642" y="4862253"/>
                </a:cubicBezTo>
                <a:cubicBezTo>
                  <a:pt x="857760" y="4829107"/>
                  <a:pt x="478649" y="4842627"/>
                  <a:pt x="285803" y="4862253"/>
                </a:cubicBezTo>
                <a:cubicBezTo>
                  <a:pt x="129571" y="4867915"/>
                  <a:pt x="4759" y="4736299"/>
                  <a:pt x="0" y="4576450"/>
                </a:cubicBezTo>
                <a:cubicBezTo>
                  <a:pt x="26051" y="4286005"/>
                  <a:pt x="-3170" y="4113410"/>
                  <a:pt x="0" y="3963500"/>
                </a:cubicBezTo>
                <a:cubicBezTo>
                  <a:pt x="3170" y="3813590"/>
                  <a:pt x="18682" y="3603777"/>
                  <a:pt x="0" y="3307644"/>
                </a:cubicBezTo>
                <a:cubicBezTo>
                  <a:pt x="-18682" y="3011511"/>
                  <a:pt x="13727" y="3031242"/>
                  <a:pt x="0" y="2780508"/>
                </a:cubicBezTo>
                <a:cubicBezTo>
                  <a:pt x="-13727" y="2529774"/>
                  <a:pt x="13796" y="2326798"/>
                  <a:pt x="0" y="2167558"/>
                </a:cubicBezTo>
                <a:cubicBezTo>
                  <a:pt x="-13796" y="2008318"/>
                  <a:pt x="15607" y="1820935"/>
                  <a:pt x="0" y="1683328"/>
                </a:cubicBezTo>
                <a:cubicBezTo>
                  <a:pt x="-15607" y="1545721"/>
                  <a:pt x="-3324" y="1237828"/>
                  <a:pt x="0" y="984566"/>
                </a:cubicBezTo>
                <a:cubicBezTo>
                  <a:pt x="3324" y="731304"/>
                  <a:pt x="-16550" y="568001"/>
                  <a:pt x="0" y="2858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4140000" spcFirstLastPara="1" rIns="251975" wrap="square" tIns="503975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長期高血糖會造成</a:t>
            </a:r>
            <a:r>
              <a:rPr b="1" i="0" lang="zh-TW" sz="20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腎臟病變</a:t>
            </a: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b="1" i="0" lang="zh-TW" sz="20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血管病變</a:t>
            </a: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慢性腎病患者若合併高血糖，</a:t>
            </a:r>
            <a:b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會進一步</a:t>
            </a:r>
            <a:r>
              <a:rPr b="1" i="0" lang="zh-TW" sz="20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增加心血管疾病</a:t>
            </a: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b="1" i="0" lang="zh-TW" sz="20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死亡率</a:t>
            </a: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！</a:t>
            </a:r>
            <a:endParaRPr b="0" i="0" sz="2000" u="none" cap="none" strike="noStrike">
              <a:solidFill>
                <a:srgbClr val="6C4A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亞洲糖尿病友的腎臟病惡化速度較白種人快。</a:t>
            </a:r>
            <a:endParaRPr/>
          </a:p>
        </p:txBody>
      </p:sp>
      <p:sp>
        <p:nvSpPr>
          <p:cNvPr id="351" name="Google Shape;351;p13"/>
          <p:cNvSpPr/>
          <p:nvPr/>
        </p:nvSpPr>
        <p:spPr>
          <a:xfrm>
            <a:off x="4783873" y="3779093"/>
            <a:ext cx="6510912" cy="1412339"/>
          </a:xfrm>
          <a:custGeom>
            <a:rect b="b" l="l" r="r" t="t"/>
            <a:pathLst>
              <a:path extrusionOk="0" fill="none" h="1412339" w="6510912">
                <a:moveTo>
                  <a:pt x="0" y="198589"/>
                </a:moveTo>
                <a:cubicBezTo>
                  <a:pt x="13516" y="101444"/>
                  <a:pt x="111677" y="-13612"/>
                  <a:pt x="198589" y="0"/>
                </a:cubicBezTo>
                <a:cubicBezTo>
                  <a:pt x="460301" y="-42848"/>
                  <a:pt x="482577" y="28575"/>
                  <a:pt x="754383" y="0"/>
                </a:cubicBezTo>
                <a:cubicBezTo>
                  <a:pt x="1026189" y="-28575"/>
                  <a:pt x="1190754" y="56044"/>
                  <a:pt x="1371314" y="0"/>
                </a:cubicBezTo>
                <a:cubicBezTo>
                  <a:pt x="1551874" y="-56044"/>
                  <a:pt x="1614829" y="51509"/>
                  <a:pt x="1804834" y="0"/>
                </a:cubicBezTo>
                <a:cubicBezTo>
                  <a:pt x="1994839" y="-51509"/>
                  <a:pt x="2099153" y="13743"/>
                  <a:pt x="2177216" y="0"/>
                </a:cubicBezTo>
                <a:cubicBezTo>
                  <a:pt x="2255279" y="-13743"/>
                  <a:pt x="2490222" y="23887"/>
                  <a:pt x="2610735" y="0"/>
                </a:cubicBezTo>
                <a:cubicBezTo>
                  <a:pt x="2731248" y="-23887"/>
                  <a:pt x="2921702" y="26986"/>
                  <a:pt x="3105392" y="0"/>
                </a:cubicBezTo>
                <a:cubicBezTo>
                  <a:pt x="3289082" y="-26986"/>
                  <a:pt x="3467379" y="36604"/>
                  <a:pt x="3661186" y="0"/>
                </a:cubicBezTo>
                <a:cubicBezTo>
                  <a:pt x="3854993" y="-36604"/>
                  <a:pt x="3902856" y="15057"/>
                  <a:pt x="4094705" y="0"/>
                </a:cubicBezTo>
                <a:cubicBezTo>
                  <a:pt x="4286554" y="-15057"/>
                  <a:pt x="4534837" y="38496"/>
                  <a:pt x="4772774" y="0"/>
                </a:cubicBezTo>
                <a:cubicBezTo>
                  <a:pt x="5010711" y="-38496"/>
                  <a:pt x="5126727" y="47551"/>
                  <a:pt x="5328568" y="0"/>
                </a:cubicBezTo>
                <a:cubicBezTo>
                  <a:pt x="5530409" y="-47551"/>
                  <a:pt x="5884154" y="52354"/>
                  <a:pt x="6312323" y="0"/>
                </a:cubicBezTo>
                <a:cubicBezTo>
                  <a:pt x="6412497" y="-10874"/>
                  <a:pt x="6529144" y="69183"/>
                  <a:pt x="6510912" y="198589"/>
                </a:cubicBezTo>
                <a:cubicBezTo>
                  <a:pt x="6541036" y="380363"/>
                  <a:pt x="6464207" y="509492"/>
                  <a:pt x="6510912" y="726473"/>
                </a:cubicBezTo>
                <a:cubicBezTo>
                  <a:pt x="6557617" y="943454"/>
                  <a:pt x="6485098" y="971391"/>
                  <a:pt x="6510912" y="1213750"/>
                </a:cubicBezTo>
                <a:cubicBezTo>
                  <a:pt x="6511346" y="1319042"/>
                  <a:pt x="6423259" y="1408621"/>
                  <a:pt x="6312323" y="1412339"/>
                </a:cubicBezTo>
                <a:cubicBezTo>
                  <a:pt x="6075248" y="1435416"/>
                  <a:pt x="5867361" y="1383381"/>
                  <a:pt x="5695392" y="1412339"/>
                </a:cubicBezTo>
                <a:cubicBezTo>
                  <a:pt x="5523423" y="1441297"/>
                  <a:pt x="5314853" y="1387300"/>
                  <a:pt x="5139598" y="1412339"/>
                </a:cubicBezTo>
                <a:cubicBezTo>
                  <a:pt x="4964343" y="1437378"/>
                  <a:pt x="4766873" y="1392932"/>
                  <a:pt x="4461529" y="1412339"/>
                </a:cubicBezTo>
                <a:cubicBezTo>
                  <a:pt x="4156185" y="1431746"/>
                  <a:pt x="4213154" y="1356010"/>
                  <a:pt x="3966872" y="1412339"/>
                </a:cubicBezTo>
                <a:cubicBezTo>
                  <a:pt x="3720590" y="1468668"/>
                  <a:pt x="3705409" y="1361124"/>
                  <a:pt x="3533353" y="1412339"/>
                </a:cubicBezTo>
                <a:cubicBezTo>
                  <a:pt x="3361297" y="1463554"/>
                  <a:pt x="3116503" y="1399314"/>
                  <a:pt x="2977559" y="1412339"/>
                </a:cubicBezTo>
                <a:cubicBezTo>
                  <a:pt x="2838615" y="1425364"/>
                  <a:pt x="2651574" y="1393227"/>
                  <a:pt x="2360628" y="1412339"/>
                </a:cubicBezTo>
                <a:cubicBezTo>
                  <a:pt x="2069682" y="1431451"/>
                  <a:pt x="1850663" y="1371739"/>
                  <a:pt x="1682559" y="1412339"/>
                </a:cubicBezTo>
                <a:cubicBezTo>
                  <a:pt x="1514455" y="1452939"/>
                  <a:pt x="1286004" y="1398398"/>
                  <a:pt x="1065628" y="1412339"/>
                </a:cubicBezTo>
                <a:cubicBezTo>
                  <a:pt x="845252" y="1426280"/>
                  <a:pt x="462823" y="1397863"/>
                  <a:pt x="198589" y="1412339"/>
                </a:cubicBezTo>
                <a:cubicBezTo>
                  <a:pt x="63042" y="1409868"/>
                  <a:pt x="-8044" y="1326952"/>
                  <a:pt x="0" y="1213750"/>
                </a:cubicBezTo>
                <a:cubicBezTo>
                  <a:pt x="-44" y="1098524"/>
                  <a:pt x="15973" y="828623"/>
                  <a:pt x="0" y="706170"/>
                </a:cubicBezTo>
                <a:cubicBezTo>
                  <a:pt x="-15973" y="583717"/>
                  <a:pt x="14705" y="323646"/>
                  <a:pt x="0" y="198589"/>
                </a:cubicBezTo>
                <a:close/>
              </a:path>
              <a:path extrusionOk="0" h="1412339" w="6510912">
                <a:moveTo>
                  <a:pt x="0" y="198589"/>
                </a:moveTo>
                <a:cubicBezTo>
                  <a:pt x="-10497" y="82437"/>
                  <a:pt x="77192" y="4398"/>
                  <a:pt x="198589" y="0"/>
                </a:cubicBezTo>
                <a:cubicBezTo>
                  <a:pt x="362025" y="-1856"/>
                  <a:pt x="723688" y="81050"/>
                  <a:pt x="876658" y="0"/>
                </a:cubicBezTo>
                <a:cubicBezTo>
                  <a:pt x="1029628" y="-81050"/>
                  <a:pt x="1187936" y="34007"/>
                  <a:pt x="1371314" y="0"/>
                </a:cubicBezTo>
                <a:cubicBezTo>
                  <a:pt x="1554692" y="-34007"/>
                  <a:pt x="1613213" y="36022"/>
                  <a:pt x="1804834" y="0"/>
                </a:cubicBezTo>
                <a:cubicBezTo>
                  <a:pt x="1996455" y="-36022"/>
                  <a:pt x="2165477" y="62630"/>
                  <a:pt x="2421765" y="0"/>
                </a:cubicBezTo>
                <a:cubicBezTo>
                  <a:pt x="2678053" y="-62630"/>
                  <a:pt x="2774966" y="57677"/>
                  <a:pt x="2916422" y="0"/>
                </a:cubicBezTo>
                <a:cubicBezTo>
                  <a:pt x="3057878" y="-57677"/>
                  <a:pt x="3373357" y="77103"/>
                  <a:pt x="3594490" y="0"/>
                </a:cubicBezTo>
                <a:cubicBezTo>
                  <a:pt x="3815623" y="-77103"/>
                  <a:pt x="3893179" y="11994"/>
                  <a:pt x="4028010" y="0"/>
                </a:cubicBezTo>
                <a:cubicBezTo>
                  <a:pt x="4162841" y="-11994"/>
                  <a:pt x="4438851" y="52751"/>
                  <a:pt x="4706078" y="0"/>
                </a:cubicBezTo>
                <a:cubicBezTo>
                  <a:pt x="4973305" y="-52751"/>
                  <a:pt x="4998232" y="17802"/>
                  <a:pt x="5078460" y="0"/>
                </a:cubicBezTo>
                <a:cubicBezTo>
                  <a:pt x="5158688" y="-17802"/>
                  <a:pt x="5415053" y="48350"/>
                  <a:pt x="5634254" y="0"/>
                </a:cubicBezTo>
                <a:cubicBezTo>
                  <a:pt x="5853455" y="-48350"/>
                  <a:pt x="6176134" y="60964"/>
                  <a:pt x="6312323" y="0"/>
                </a:cubicBezTo>
                <a:cubicBezTo>
                  <a:pt x="6438337" y="-16142"/>
                  <a:pt x="6537303" y="71894"/>
                  <a:pt x="6510912" y="198589"/>
                </a:cubicBezTo>
                <a:cubicBezTo>
                  <a:pt x="6530660" y="393194"/>
                  <a:pt x="6465506" y="569375"/>
                  <a:pt x="6510912" y="706170"/>
                </a:cubicBezTo>
                <a:cubicBezTo>
                  <a:pt x="6556318" y="842965"/>
                  <a:pt x="6497955" y="1036795"/>
                  <a:pt x="6510912" y="1213750"/>
                </a:cubicBezTo>
                <a:cubicBezTo>
                  <a:pt x="6492789" y="1306353"/>
                  <a:pt x="6406593" y="1389305"/>
                  <a:pt x="6312323" y="1412339"/>
                </a:cubicBezTo>
                <a:cubicBezTo>
                  <a:pt x="6157747" y="1461731"/>
                  <a:pt x="5822732" y="1368512"/>
                  <a:pt x="5695392" y="1412339"/>
                </a:cubicBezTo>
                <a:cubicBezTo>
                  <a:pt x="5568052" y="1456166"/>
                  <a:pt x="5496849" y="1383849"/>
                  <a:pt x="5323010" y="1412339"/>
                </a:cubicBezTo>
                <a:cubicBezTo>
                  <a:pt x="5149171" y="1440829"/>
                  <a:pt x="5035310" y="1408794"/>
                  <a:pt x="4889490" y="1412339"/>
                </a:cubicBezTo>
                <a:cubicBezTo>
                  <a:pt x="4743670" y="1415884"/>
                  <a:pt x="4451419" y="1379431"/>
                  <a:pt x="4211422" y="1412339"/>
                </a:cubicBezTo>
                <a:cubicBezTo>
                  <a:pt x="3971425" y="1445247"/>
                  <a:pt x="3790403" y="1411932"/>
                  <a:pt x="3655628" y="1412339"/>
                </a:cubicBezTo>
                <a:cubicBezTo>
                  <a:pt x="3520853" y="1412746"/>
                  <a:pt x="3402291" y="1398391"/>
                  <a:pt x="3222108" y="1412339"/>
                </a:cubicBezTo>
                <a:cubicBezTo>
                  <a:pt x="3041925" y="1426287"/>
                  <a:pt x="2822914" y="1376876"/>
                  <a:pt x="2666314" y="1412339"/>
                </a:cubicBezTo>
                <a:cubicBezTo>
                  <a:pt x="2509714" y="1447802"/>
                  <a:pt x="2386060" y="1392022"/>
                  <a:pt x="2293932" y="1412339"/>
                </a:cubicBezTo>
                <a:cubicBezTo>
                  <a:pt x="2201804" y="1432656"/>
                  <a:pt x="2099868" y="1411757"/>
                  <a:pt x="1921550" y="1412339"/>
                </a:cubicBezTo>
                <a:cubicBezTo>
                  <a:pt x="1743232" y="1412921"/>
                  <a:pt x="1630116" y="1375010"/>
                  <a:pt x="1365756" y="1412339"/>
                </a:cubicBezTo>
                <a:cubicBezTo>
                  <a:pt x="1101396" y="1449668"/>
                  <a:pt x="1061832" y="1380955"/>
                  <a:pt x="932237" y="1412339"/>
                </a:cubicBezTo>
                <a:cubicBezTo>
                  <a:pt x="802642" y="1443723"/>
                  <a:pt x="481339" y="1364516"/>
                  <a:pt x="198589" y="1412339"/>
                </a:cubicBezTo>
                <a:cubicBezTo>
                  <a:pt x="120354" y="1405442"/>
                  <a:pt x="22193" y="1341712"/>
                  <a:pt x="0" y="1213750"/>
                </a:cubicBezTo>
                <a:cubicBezTo>
                  <a:pt x="-54739" y="966538"/>
                  <a:pt x="44174" y="908932"/>
                  <a:pt x="0" y="685866"/>
                </a:cubicBezTo>
                <a:cubicBezTo>
                  <a:pt x="-44174" y="462800"/>
                  <a:pt x="52143" y="441463"/>
                  <a:pt x="0" y="198589"/>
                </a:cubicBezTo>
                <a:close/>
              </a:path>
            </a:pathLst>
          </a:custGeom>
          <a:solidFill>
            <a:srgbClr val="AF564F"/>
          </a:solidFill>
          <a:ln cap="flat" cmpd="sng" w="19050">
            <a:solidFill>
              <a:srgbClr val="AF5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要記得</a:t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8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積極控制</a:t>
            </a:r>
            <a:r>
              <a:rPr b="1" i="0" lang="zh-TW" sz="2800" u="sng" cap="none" strike="noStrike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糖化血色素(HbA1c)</a:t>
            </a:r>
            <a:r>
              <a:rPr b="1" i="0" lang="zh-TW" sz="28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 </a:t>
            </a:r>
            <a:r>
              <a:rPr b="1" i="0" lang="zh-TW" sz="2800" u="sng" cap="none" strike="noStrike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7%</a:t>
            </a:r>
            <a:br>
              <a:rPr b="1" i="0" lang="zh-TW" sz="2800" u="sng" cap="none" strike="noStrike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18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降低糖尿病腎病變危險</a:t>
            </a:r>
            <a:endParaRPr b="0" i="0" sz="28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52" name="Google Shape;3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502" y="1491550"/>
            <a:ext cx="4258883" cy="457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國家衛生研究院。台灣慢性腎臟病臨床診療指引(2015)。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358" name="Google Shape;358;p14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9" name="Google Shape;359;p14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b="1"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高血壓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1,2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的鄰居高太太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487000" y="1204384"/>
            <a:ext cx="11292114" cy="4862253"/>
          </a:xfrm>
          <a:custGeom>
            <a:rect b="b" l="l" r="r" t="t"/>
            <a:pathLst>
              <a:path extrusionOk="0" fill="none" h="4862253" w="11292114">
                <a:moveTo>
                  <a:pt x="0" y="285803"/>
                </a:moveTo>
                <a:cubicBezTo>
                  <a:pt x="4256" y="111482"/>
                  <a:pt x="136395" y="-31689"/>
                  <a:pt x="285803" y="0"/>
                </a:cubicBezTo>
                <a:cubicBezTo>
                  <a:pt x="473765" y="31587"/>
                  <a:pt x="800023" y="30704"/>
                  <a:pt x="955835" y="0"/>
                </a:cubicBezTo>
                <a:cubicBezTo>
                  <a:pt x="1111647" y="-30704"/>
                  <a:pt x="1358257" y="-14589"/>
                  <a:pt x="1625867" y="0"/>
                </a:cubicBezTo>
                <a:cubicBezTo>
                  <a:pt x="1893477" y="14589"/>
                  <a:pt x="2207186" y="30829"/>
                  <a:pt x="2403103" y="0"/>
                </a:cubicBezTo>
                <a:cubicBezTo>
                  <a:pt x="2599020" y="-30829"/>
                  <a:pt x="2949263" y="-24388"/>
                  <a:pt x="3287545" y="0"/>
                </a:cubicBezTo>
                <a:cubicBezTo>
                  <a:pt x="3625827" y="24388"/>
                  <a:pt x="3892998" y="1987"/>
                  <a:pt x="4064782" y="0"/>
                </a:cubicBezTo>
                <a:cubicBezTo>
                  <a:pt x="4236566" y="-1987"/>
                  <a:pt x="4689901" y="-29674"/>
                  <a:pt x="4949224" y="0"/>
                </a:cubicBezTo>
                <a:cubicBezTo>
                  <a:pt x="5208547" y="29674"/>
                  <a:pt x="5412500" y="14472"/>
                  <a:pt x="5726461" y="0"/>
                </a:cubicBezTo>
                <a:cubicBezTo>
                  <a:pt x="6040422" y="-14472"/>
                  <a:pt x="6058546" y="-2612"/>
                  <a:pt x="6182082" y="0"/>
                </a:cubicBezTo>
                <a:cubicBezTo>
                  <a:pt x="6305618" y="2612"/>
                  <a:pt x="6642614" y="18919"/>
                  <a:pt x="6959319" y="0"/>
                </a:cubicBezTo>
                <a:cubicBezTo>
                  <a:pt x="7276024" y="-18919"/>
                  <a:pt x="7297280" y="12184"/>
                  <a:pt x="7522146" y="0"/>
                </a:cubicBezTo>
                <a:cubicBezTo>
                  <a:pt x="7747012" y="-12184"/>
                  <a:pt x="7754845" y="-18139"/>
                  <a:pt x="7977767" y="0"/>
                </a:cubicBezTo>
                <a:cubicBezTo>
                  <a:pt x="8200689" y="18139"/>
                  <a:pt x="8201096" y="-611"/>
                  <a:pt x="8326184" y="0"/>
                </a:cubicBezTo>
                <a:cubicBezTo>
                  <a:pt x="8451272" y="611"/>
                  <a:pt x="8633217" y="-10260"/>
                  <a:pt x="8781806" y="0"/>
                </a:cubicBezTo>
                <a:cubicBezTo>
                  <a:pt x="8930395" y="10260"/>
                  <a:pt x="9054136" y="-9179"/>
                  <a:pt x="9237427" y="0"/>
                </a:cubicBezTo>
                <a:cubicBezTo>
                  <a:pt x="9420718" y="9179"/>
                  <a:pt x="9690681" y="26772"/>
                  <a:pt x="9907459" y="0"/>
                </a:cubicBezTo>
                <a:cubicBezTo>
                  <a:pt x="10124237" y="-26772"/>
                  <a:pt x="10698002" y="23835"/>
                  <a:pt x="11006311" y="0"/>
                </a:cubicBezTo>
                <a:cubicBezTo>
                  <a:pt x="11172452" y="-7766"/>
                  <a:pt x="11327524" y="130136"/>
                  <a:pt x="11292114" y="285803"/>
                </a:cubicBezTo>
                <a:cubicBezTo>
                  <a:pt x="11283214" y="385390"/>
                  <a:pt x="11288607" y="606485"/>
                  <a:pt x="11292114" y="770033"/>
                </a:cubicBezTo>
                <a:cubicBezTo>
                  <a:pt x="11295622" y="933581"/>
                  <a:pt x="11263631" y="1188943"/>
                  <a:pt x="11292114" y="1468796"/>
                </a:cubicBezTo>
                <a:cubicBezTo>
                  <a:pt x="11320597" y="1748649"/>
                  <a:pt x="11309874" y="1834259"/>
                  <a:pt x="11292114" y="1995932"/>
                </a:cubicBezTo>
                <a:cubicBezTo>
                  <a:pt x="11274354" y="2157605"/>
                  <a:pt x="11284977" y="2386058"/>
                  <a:pt x="11292114" y="2651788"/>
                </a:cubicBezTo>
                <a:cubicBezTo>
                  <a:pt x="11299251" y="2917518"/>
                  <a:pt x="11285756" y="3054158"/>
                  <a:pt x="11292114" y="3350551"/>
                </a:cubicBezTo>
                <a:cubicBezTo>
                  <a:pt x="11298472" y="3646944"/>
                  <a:pt x="11295552" y="3621037"/>
                  <a:pt x="11292114" y="3834781"/>
                </a:cubicBezTo>
                <a:cubicBezTo>
                  <a:pt x="11288677" y="4048525"/>
                  <a:pt x="11324533" y="4342712"/>
                  <a:pt x="11292114" y="4576450"/>
                </a:cubicBezTo>
                <a:cubicBezTo>
                  <a:pt x="11302804" y="4718327"/>
                  <a:pt x="11155031" y="4866510"/>
                  <a:pt x="11006311" y="4862253"/>
                </a:cubicBezTo>
                <a:cubicBezTo>
                  <a:pt x="10794465" y="4856486"/>
                  <a:pt x="10693619" y="4842926"/>
                  <a:pt x="10550689" y="4862253"/>
                </a:cubicBezTo>
                <a:cubicBezTo>
                  <a:pt x="10407759" y="4881580"/>
                  <a:pt x="10135493" y="4859468"/>
                  <a:pt x="9987863" y="4862253"/>
                </a:cubicBezTo>
                <a:cubicBezTo>
                  <a:pt x="9840233" y="4865038"/>
                  <a:pt x="9657419" y="4837433"/>
                  <a:pt x="9425036" y="4862253"/>
                </a:cubicBezTo>
                <a:cubicBezTo>
                  <a:pt x="9192653" y="4887073"/>
                  <a:pt x="8975781" y="4838299"/>
                  <a:pt x="8862209" y="4862253"/>
                </a:cubicBezTo>
                <a:cubicBezTo>
                  <a:pt x="8748637" y="4886207"/>
                  <a:pt x="8604483" y="4864240"/>
                  <a:pt x="8513793" y="4862253"/>
                </a:cubicBezTo>
                <a:cubicBezTo>
                  <a:pt x="8423103" y="4860266"/>
                  <a:pt x="7831567" y="4899850"/>
                  <a:pt x="7629351" y="4862253"/>
                </a:cubicBezTo>
                <a:cubicBezTo>
                  <a:pt x="7427135" y="4824656"/>
                  <a:pt x="7034786" y="4878963"/>
                  <a:pt x="6744909" y="4862253"/>
                </a:cubicBezTo>
                <a:cubicBezTo>
                  <a:pt x="6455032" y="4845543"/>
                  <a:pt x="6519438" y="4848422"/>
                  <a:pt x="6396493" y="4862253"/>
                </a:cubicBezTo>
                <a:cubicBezTo>
                  <a:pt x="6273548" y="4876084"/>
                  <a:pt x="6138157" y="4875727"/>
                  <a:pt x="5940871" y="4862253"/>
                </a:cubicBezTo>
                <a:cubicBezTo>
                  <a:pt x="5743585" y="4848779"/>
                  <a:pt x="5546365" y="4870863"/>
                  <a:pt x="5270839" y="4862253"/>
                </a:cubicBezTo>
                <a:cubicBezTo>
                  <a:pt x="4995313" y="4853643"/>
                  <a:pt x="4831483" y="4854113"/>
                  <a:pt x="4493602" y="4862253"/>
                </a:cubicBezTo>
                <a:cubicBezTo>
                  <a:pt x="4155721" y="4870393"/>
                  <a:pt x="4112486" y="4851371"/>
                  <a:pt x="3930776" y="4862253"/>
                </a:cubicBezTo>
                <a:cubicBezTo>
                  <a:pt x="3749066" y="4873135"/>
                  <a:pt x="3654474" y="4842452"/>
                  <a:pt x="3475154" y="4862253"/>
                </a:cubicBezTo>
                <a:cubicBezTo>
                  <a:pt x="3295834" y="4882054"/>
                  <a:pt x="3172150" y="4850234"/>
                  <a:pt x="3019533" y="4862253"/>
                </a:cubicBezTo>
                <a:cubicBezTo>
                  <a:pt x="2866916" y="4874272"/>
                  <a:pt x="2466242" y="4857625"/>
                  <a:pt x="2242296" y="4862253"/>
                </a:cubicBezTo>
                <a:cubicBezTo>
                  <a:pt x="2018350" y="4866881"/>
                  <a:pt x="1990519" y="4861502"/>
                  <a:pt x="1893879" y="4862253"/>
                </a:cubicBezTo>
                <a:cubicBezTo>
                  <a:pt x="1797239" y="4863004"/>
                  <a:pt x="1444155" y="4863089"/>
                  <a:pt x="1331053" y="4862253"/>
                </a:cubicBezTo>
                <a:cubicBezTo>
                  <a:pt x="1217951" y="4861417"/>
                  <a:pt x="507861" y="4819978"/>
                  <a:pt x="285803" y="4862253"/>
                </a:cubicBezTo>
                <a:cubicBezTo>
                  <a:pt x="131102" y="4850589"/>
                  <a:pt x="-8232" y="4725397"/>
                  <a:pt x="0" y="4576450"/>
                </a:cubicBezTo>
                <a:cubicBezTo>
                  <a:pt x="-24841" y="4409072"/>
                  <a:pt x="34276" y="4148414"/>
                  <a:pt x="0" y="3877687"/>
                </a:cubicBezTo>
                <a:cubicBezTo>
                  <a:pt x="-34276" y="3606960"/>
                  <a:pt x="-23402" y="3495216"/>
                  <a:pt x="0" y="3393457"/>
                </a:cubicBezTo>
                <a:cubicBezTo>
                  <a:pt x="23402" y="3291698"/>
                  <a:pt x="-27318" y="3056999"/>
                  <a:pt x="0" y="2823414"/>
                </a:cubicBezTo>
                <a:cubicBezTo>
                  <a:pt x="27318" y="2589829"/>
                  <a:pt x="-24818" y="2511571"/>
                  <a:pt x="0" y="2210465"/>
                </a:cubicBezTo>
                <a:cubicBezTo>
                  <a:pt x="24818" y="1909359"/>
                  <a:pt x="-27372" y="1736520"/>
                  <a:pt x="0" y="1554609"/>
                </a:cubicBezTo>
                <a:cubicBezTo>
                  <a:pt x="27372" y="1372698"/>
                  <a:pt x="-5881" y="1212491"/>
                  <a:pt x="0" y="898753"/>
                </a:cubicBezTo>
                <a:cubicBezTo>
                  <a:pt x="5881" y="585015"/>
                  <a:pt x="8755" y="478112"/>
                  <a:pt x="0" y="285803"/>
                </a:cubicBezTo>
                <a:close/>
              </a:path>
              <a:path extrusionOk="0" h="4862253" w="11292114">
                <a:moveTo>
                  <a:pt x="0" y="285803"/>
                </a:moveTo>
                <a:cubicBezTo>
                  <a:pt x="-4230" y="125349"/>
                  <a:pt x="93913" y="12778"/>
                  <a:pt x="285803" y="0"/>
                </a:cubicBezTo>
                <a:cubicBezTo>
                  <a:pt x="498978" y="23723"/>
                  <a:pt x="859486" y="30377"/>
                  <a:pt x="1170245" y="0"/>
                </a:cubicBezTo>
                <a:cubicBezTo>
                  <a:pt x="1481004" y="-30377"/>
                  <a:pt x="1532075" y="-23010"/>
                  <a:pt x="1733072" y="0"/>
                </a:cubicBezTo>
                <a:cubicBezTo>
                  <a:pt x="1934069" y="23010"/>
                  <a:pt x="1989086" y="-6049"/>
                  <a:pt x="2188693" y="0"/>
                </a:cubicBezTo>
                <a:cubicBezTo>
                  <a:pt x="2388300" y="6049"/>
                  <a:pt x="2793388" y="-22078"/>
                  <a:pt x="2965930" y="0"/>
                </a:cubicBezTo>
                <a:cubicBezTo>
                  <a:pt x="3138472" y="22078"/>
                  <a:pt x="3296839" y="3636"/>
                  <a:pt x="3528757" y="0"/>
                </a:cubicBezTo>
                <a:cubicBezTo>
                  <a:pt x="3760675" y="-3636"/>
                  <a:pt x="4003276" y="7509"/>
                  <a:pt x="4413199" y="0"/>
                </a:cubicBezTo>
                <a:cubicBezTo>
                  <a:pt x="4823122" y="-7509"/>
                  <a:pt x="4740295" y="21218"/>
                  <a:pt x="4868820" y="0"/>
                </a:cubicBezTo>
                <a:cubicBezTo>
                  <a:pt x="4997345" y="-21218"/>
                  <a:pt x="5564427" y="8562"/>
                  <a:pt x="5753262" y="0"/>
                </a:cubicBezTo>
                <a:cubicBezTo>
                  <a:pt x="5942097" y="-8562"/>
                  <a:pt x="6001401" y="13705"/>
                  <a:pt x="6101679" y="0"/>
                </a:cubicBezTo>
                <a:cubicBezTo>
                  <a:pt x="6201957" y="-13705"/>
                  <a:pt x="6569915" y="26431"/>
                  <a:pt x="6771710" y="0"/>
                </a:cubicBezTo>
                <a:cubicBezTo>
                  <a:pt x="6973505" y="-26431"/>
                  <a:pt x="7153958" y="8884"/>
                  <a:pt x="7441742" y="0"/>
                </a:cubicBezTo>
                <a:cubicBezTo>
                  <a:pt x="7729526" y="-8884"/>
                  <a:pt x="7870396" y="22648"/>
                  <a:pt x="8004569" y="0"/>
                </a:cubicBezTo>
                <a:cubicBezTo>
                  <a:pt x="8138742" y="-22648"/>
                  <a:pt x="8661617" y="-3757"/>
                  <a:pt x="8889011" y="0"/>
                </a:cubicBezTo>
                <a:cubicBezTo>
                  <a:pt x="9116405" y="3757"/>
                  <a:pt x="9494102" y="-11832"/>
                  <a:pt x="9773453" y="0"/>
                </a:cubicBezTo>
                <a:cubicBezTo>
                  <a:pt x="10052804" y="11832"/>
                  <a:pt x="10032041" y="-6638"/>
                  <a:pt x="10229074" y="0"/>
                </a:cubicBezTo>
                <a:cubicBezTo>
                  <a:pt x="10426107" y="6638"/>
                  <a:pt x="10746356" y="-29561"/>
                  <a:pt x="11006311" y="0"/>
                </a:cubicBezTo>
                <a:cubicBezTo>
                  <a:pt x="11159899" y="-8678"/>
                  <a:pt x="11292489" y="122892"/>
                  <a:pt x="11292114" y="285803"/>
                </a:cubicBezTo>
                <a:cubicBezTo>
                  <a:pt x="11259503" y="520270"/>
                  <a:pt x="11274937" y="622327"/>
                  <a:pt x="11292114" y="941659"/>
                </a:cubicBezTo>
                <a:cubicBezTo>
                  <a:pt x="11309291" y="1260991"/>
                  <a:pt x="11271074" y="1357713"/>
                  <a:pt x="11292114" y="1468796"/>
                </a:cubicBezTo>
                <a:cubicBezTo>
                  <a:pt x="11313154" y="1579879"/>
                  <a:pt x="11292913" y="1821755"/>
                  <a:pt x="11292114" y="2167558"/>
                </a:cubicBezTo>
                <a:cubicBezTo>
                  <a:pt x="11291315" y="2513361"/>
                  <a:pt x="11282580" y="2494939"/>
                  <a:pt x="11292114" y="2780508"/>
                </a:cubicBezTo>
                <a:cubicBezTo>
                  <a:pt x="11301649" y="3066077"/>
                  <a:pt x="11284459" y="3199688"/>
                  <a:pt x="11292114" y="3307644"/>
                </a:cubicBezTo>
                <a:cubicBezTo>
                  <a:pt x="11299769" y="3415600"/>
                  <a:pt x="11267183" y="3657959"/>
                  <a:pt x="11292114" y="3920594"/>
                </a:cubicBezTo>
                <a:cubicBezTo>
                  <a:pt x="11317046" y="4183229"/>
                  <a:pt x="11305497" y="4404901"/>
                  <a:pt x="11292114" y="4576450"/>
                </a:cubicBezTo>
                <a:cubicBezTo>
                  <a:pt x="11299958" y="4710169"/>
                  <a:pt x="11170166" y="4868752"/>
                  <a:pt x="11006311" y="4862253"/>
                </a:cubicBezTo>
                <a:cubicBezTo>
                  <a:pt x="10673576" y="4889054"/>
                  <a:pt x="10483919" y="4895889"/>
                  <a:pt x="10121869" y="4862253"/>
                </a:cubicBezTo>
                <a:cubicBezTo>
                  <a:pt x="9759819" y="4828617"/>
                  <a:pt x="9522070" y="4850571"/>
                  <a:pt x="9344632" y="4862253"/>
                </a:cubicBezTo>
                <a:cubicBezTo>
                  <a:pt x="9167194" y="4873935"/>
                  <a:pt x="9060449" y="4844974"/>
                  <a:pt x="8889011" y="4862253"/>
                </a:cubicBezTo>
                <a:cubicBezTo>
                  <a:pt x="8717573" y="4879532"/>
                  <a:pt x="8298685" y="4868190"/>
                  <a:pt x="8111774" y="4862253"/>
                </a:cubicBezTo>
                <a:cubicBezTo>
                  <a:pt x="7924863" y="4856316"/>
                  <a:pt x="7834576" y="4876538"/>
                  <a:pt x="7763357" y="4862253"/>
                </a:cubicBezTo>
                <a:cubicBezTo>
                  <a:pt x="7692138" y="4847968"/>
                  <a:pt x="7304497" y="4877458"/>
                  <a:pt x="6986121" y="4862253"/>
                </a:cubicBezTo>
                <a:cubicBezTo>
                  <a:pt x="6667745" y="4847048"/>
                  <a:pt x="6713960" y="4848175"/>
                  <a:pt x="6530499" y="4862253"/>
                </a:cubicBezTo>
                <a:cubicBezTo>
                  <a:pt x="6347038" y="4876331"/>
                  <a:pt x="6278355" y="4862499"/>
                  <a:pt x="6182082" y="4862253"/>
                </a:cubicBezTo>
                <a:cubicBezTo>
                  <a:pt x="6085809" y="4862007"/>
                  <a:pt x="5871568" y="4845241"/>
                  <a:pt x="5726461" y="4862253"/>
                </a:cubicBezTo>
                <a:cubicBezTo>
                  <a:pt x="5581354" y="4879265"/>
                  <a:pt x="5223127" y="4875496"/>
                  <a:pt x="4949224" y="4862253"/>
                </a:cubicBezTo>
                <a:cubicBezTo>
                  <a:pt x="4675321" y="4849010"/>
                  <a:pt x="4607132" y="4865687"/>
                  <a:pt x="4493602" y="4862253"/>
                </a:cubicBezTo>
                <a:cubicBezTo>
                  <a:pt x="4380072" y="4858819"/>
                  <a:pt x="4268766" y="4859720"/>
                  <a:pt x="4145186" y="4862253"/>
                </a:cubicBezTo>
                <a:cubicBezTo>
                  <a:pt x="4021606" y="4864786"/>
                  <a:pt x="3807252" y="4852463"/>
                  <a:pt x="3689564" y="4862253"/>
                </a:cubicBezTo>
                <a:cubicBezTo>
                  <a:pt x="3571876" y="4872043"/>
                  <a:pt x="3319362" y="4869523"/>
                  <a:pt x="3126738" y="4862253"/>
                </a:cubicBezTo>
                <a:cubicBezTo>
                  <a:pt x="2934114" y="4854983"/>
                  <a:pt x="2692509" y="4869710"/>
                  <a:pt x="2456706" y="4862253"/>
                </a:cubicBezTo>
                <a:cubicBezTo>
                  <a:pt x="2220903" y="4854796"/>
                  <a:pt x="2113265" y="4881284"/>
                  <a:pt x="2001084" y="4862253"/>
                </a:cubicBezTo>
                <a:cubicBezTo>
                  <a:pt x="1888903" y="4843222"/>
                  <a:pt x="1375524" y="4895399"/>
                  <a:pt x="1116642" y="4862253"/>
                </a:cubicBezTo>
                <a:cubicBezTo>
                  <a:pt x="857760" y="4829107"/>
                  <a:pt x="478649" y="4842627"/>
                  <a:pt x="285803" y="4862253"/>
                </a:cubicBezTo>
                <a:cubicBezTo>
                  <a:pt x="129571" y="4867915"/>
                  <a:pt x="4759" y="4736299"/>
                  <a:pt x="0" y="4576450"/>
                </a:cubicBezTo>
                <a:cubicBezTo>
                  <a:pt x="26051" y="4286005"/>
                  <a:pt x="-3170" y="4113410"/>
                  <a:pt x="0" y="3963500"/>
                </a:cubicBezTo>
                <a:cubicBezTo>
                  <a:pt x="3170" y="3813590"/>
                  <a:pt x="18682" y="3603777"/>
                  <a:pt x="0" y="3307644"/>
                </a:cubicBezTo>
                <a:cubicBezTo>
                  <a:pt x="-18682" y="3011511"/>
                  <a:pt x="13727" y="3031242"/>
                  <a:pt x="0" y="2780508"/>
                </a:cubicBezTo>
                <a:cubicBezTo>
                  <a:pt x="-13727" y="2529774"/>
                  <a:pt x="13796" y="2326798"/>
                  <a:pt x="0" y="2167558"/>
                </a:cubicBezTo>
                <a:cubicBezTo>
                  <a:pt x="-13796" y="2008318"/>
                  <a:pt x="15607" y="1820935"/>
                  <a:pt x="0" y="1683328"/>
                </a:cubicBezTo>
                <a:cubicBezTo>
                  <a:pt x="-15607" y="1545721"/>
                  <a:pt x="-3324" y="1237828"/>
                  <a:pt x="0" y="984566"/>
                </a:cubicBezTo>
                <a:cubicBezTo>
                  <a:pt x="3324" y="731304"/>
                  <a:pt x="-16550" y="568001"/>
                  <a:pt x="0" y="2858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4140000" spcFirstLastPara="1" rIns="251975" wrap="square" tIns="503975">
            <a:noAutofit/>
          </a:bodyPr>
          <a:lstStyle/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C4A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4783873" y="3779092"/>
            <a:ext cx="6510912" cy="1499077"/>
          </a:xfrm>
          <a:custGeom>
            <a:rect b="b" l="l" r="r" t="t"/>
            <a:pathLst>
              <a:path extrusionOk="0" fill="none" h="1499077" w="6510912">
                <a:moveTo>
                  <a:pt x="0" y="210785"/>
                </a:moveTo>
                <a:cubicBezTo>
                  <a:pt x="-148" y="118357"/>
                  <a:pt x="101179" y="-3972"/>
                  <a:pt x="210785" y="0"/>
                </a:cubicBezTo>
                <a:cubicBezTo>
                  <a:pt x="315558" y="-32139"/>
                  <a:pt x="486624" y="10692"/>
                  <a:pt x="581681" y="0"/>
                </a:cubicBezTo>
                <a:cubicBezTo>
                  <a:pt x="676738" y="-10692"/>
                  <a:pt x="879493" y="42612"/>
                  <a:pt x="1013471" y="0"/>
                </a:cubicBezTo>
                <a:cubicBezTo>
                  <a:pt x="1147449" y="-42612"/>
                  <a:pt x="1367834" y="954"/>
                  <a:pt x="1567048" y="0"/>
                </a:cubicBezTo>
                <a:cubicBezTo>
                  <a:pt x="1766262" y="-954"/>
                  <a:pt x="2013345" y="39119"/>
                  <a:pt x="2242411" y="0"/>
                </a:cubicBezTo>
                <a:cubicBezTo>
                  <a:pt x="2471477" y="-39119"/>
                  <a:pt x="2699976" y="35216"/>
                  <a:pt x="2917774" y="0"/>
                </a:cubicBezTo>
                <a:cubicBezTo>
                  <a:pt x="3135572" y="-35216"/>
                  <a:pt x="3258221" y="63312"/>
                  <a:pt x="3471351" y="0"/>
                </a:cubicBezTo>
                <a:cubicBezTo>
                  <a:pt x="3684481" y="-63312"/>
                  <a:pt x="3851730" y="30484"/>
                  <a:pt x="4024927" y="0"/>
                </a:cubicBezTo>
                <a:cubicBezTo>
                  <a:pt x="4198124" y="-30484"/>
                  <a:pt x="4306403" y="38418"/>
                  <a:pt x="4517611" y="0"/>
                </a:cubicBezTo>
                <a:cubicBezTo>
                  <a:pt x="4728819" y="-38418"/>
                  <a:pt x="4867847" y="33881"/>
                  <a:pt x="5010294" y="0"/>
                </a:cubicBezTo>
                <a:cubicBezTo>
                  <a:pt x="5152741" y="-33881"/>
                  <a:pt x="5284923" y="44425"/>
                  <a:pt x="5381190" y="0"/>
                </a:cubicBezTo>
                <a:cubicBezTo>
                  <a:pt x="5477457" y="-44425"/>
                  <a:pt x="5616071" y="7008"/>
                  <a:pt x="5812980" y="0"/>
                </a:cubicBezTo>
                <a:cubicBezTo>
                  <a:pt x="6009889" y="-7008"/>
                  <a:pt x="6121967" y="56434"/>
                  <a:pt x="6300127" y="0"/>
                </a:cubicBezTo>
                <a:cubicBezTo>
                  <a:pt x="6443866" y="12959"/>
                  <a:pt x="6489059" y="83372"/>
                  <a:pt x="6510912" y="210785"/>
                </a:cubicBezTo>
                <a:cubicBezTo>
                  <a:pt x="6534455" y="393283"/>
                  <a:pt x="6468116" y="581411"/>
                  <a:pt x="6510912" y="727988"/>
                </a:cubicBezTo>
                <a:cubicBezTo>
                  <a:pt x="6553708" y="874565"/>
                  <a:pt x="6471564" y="1046088"/>
                  <a:pt x="6510912" y="1288292"/>
                </a:cubicBezTo>
                <a:cubicBezTo>
                  <a:pt x="6501771" y="1391696"/>
                  <a:pt x="6412761" y="1506128"/>
                  <a:pt x="6300127" y="1499077"/>
                </a:cubicBezTo>
                <a:cubicBezTo>
                  <a:pt x="6179127" y="1523261"/>
                  <a:pt x="6026232" y="1481307"/>
                  <a:pt x="5868337" y="1499077"/>
                </a:cubicBezTo>
                <a:cubicBezTo>
                  <a:pt x="5710442" y="1516847"/>
                  <a:pt x="5638051" y="1480558"/>
                  <a:pt x="5436548" y="1499077"/>
                </a:cubicBezTo>
                <a:cubicBezTo>
                  <a:pt x="5235045" y="1517596"/>
                  <a:pt x="5230223" y="1463663"/>
                  <a:pt x="5065651" y="1499077"/>
                </a:cubicBezTo>
                <a:cubicBezTo>
                  <a:pt x="4901079" y="1534491"/>
                  <a:pt x="4787559" y="1492261"/>
                  <a:pt x="4694755" y="1499077"/>
                </a:cubicBezTo>
                <a:cubicBezTo>
                  <a:pt x="4601951" y="1505893"/>
                  <a:pt x="4414945" y="1439003"/>
                  <a:pt x="4141178" y="1499077"/>
                </a:cubicBezTo>
                <a:cubicBezTo>
                  <a:pt x="3867411" y="1559151"/>
                  <a:pt x="3860938" y="1464875"/>
                  <a:pt x="3770282" y="1499077"/>
                </a:cubicBezTo>
                <a:cubicBezTo>
                  <a:pt x="3679626" y="1533279"/>
                  <a:pt x="3346705" y="1437939"/>
                  <a:pt x="3216706" y="1499077"/>
                </a:cubicBezTo>
                <a:cubicBezTo>
                  <a:pt x="3086707" y="1560215"/>
                  <a:pt x="2877991" y="1490119"/>
                  <a:pt x="2602236" y="1499077"/>
                </a:cubicBezTo>
                <a:cubicBezTo>
                  <a:pt x="2326481" y="1508035"/>
                  <a:pt x="2108133" y="1481993"/>
                  <a:pt x="1926872" y="1499077"/>
                </a:cubicBezTo>
                <a:cubicBezTo>
                  <a:pt x="1745611" y="1516161"/>
                  <a:pt x="1689549" y="1476004"/>
                  <a:pt x="1495083" y="1499077"/>
                </a:cubicBezTo>
                <a:cubicBezTo>
                  <a:pt x="1300617" y="1522150"/>
                  <a:pt x="1014426" y="1464044"/>
                  <a:pt x="880613" y="1499077"/>
                </a:cubicBezTo>
                <a:cubicBezTo>
                  <a:pt x="746800" y="1534110"/>
                  <a:pt x="345571" y="1422078"/>
                  <a:pt x="210785" y="1499077"/>
                </a:cubicBezTo>
                <a:cubicBezTo>
                  <a:pt x="86612" y="1488663"/>
                  <a:pt x="-23526" y="1430484"/>
                  <a:pt x="0" y="1288292"/>
                </a:cubicBezTo>
                <a:cubicBezTo>
                  <a:pt x="-13527" y="1157003"/>
                  <a:pt x="22001" y="1004302"/>
                  <a:pt x="0" y="727988"/>
                </a:cubicBezTo>
                <a:cubicBezTo>
                  <a:pt x="-22001" y="451674"/>
                  <a:pt x="6035" y="342060"/>
                  <a:pt x="0" y="210785"/>
                </a:cubicBezTo>
                <a:close/>
              </a:path>
              <a:path extrusionOk="0" h="1499077" w="6510912">
                <a:moveTo>
                  <a:pt x="0" y="210785"/>
                </a:moveTo>
                <a:cubicBezTo>
                  <a:pt x="-13584" y="75011"/>
                  <a:pt x="109216" y="-11878"/>
                  <a:pt x="210785" y="0"/>
                </a:cubicBezTo>
                <a:cubicBezTo>
                  <a:pt x="326563" y="-46459"/>
                  <a:pt x="455690" y="39920"/>
                  <a:pt x="642575" y="0"/>
                </a:cubicBezTo>
                <a:cubicBezTo>
                  <a:pt x="829460" y="-39920"/>
                  <a:pt x="977391" y="1160"/>
                  <a:pt x="1135258" y="0"/>
                </a:cubicBezTo>
                <a:cubicBezTo>
                  <a:pt x="1293125" y="-1160"/>
                  <a:pt x="1534024" y="53562"/>
                  <a:pt x="1688834" y="0"/>
                </a:cubicBezTo>
                <a:cubicBezTo>
                  <a:pt x="1843644" y="-53562"/>
                  <a:pt x="2029968" y="26798"/>
                  <a:pt x="2120624" y="0"/>
                </a:cubicBezTo>
                <a:cubicBezTo>
                  <a:pt x="2211280" y="-26798"/>
                  <a:pt x="2417935" y="43246"/>
                  <a:pt x="2674201" y="0"/>
                </a:cubicBezTo>
                <a:cubicBezTo>
                  <a:pt x="2930467" y="-43246"/>
                  <a:pt x="2951110" y="35645"/>
                  <a:pt x="3105990" y="0"/>
                </a:cubicBezTo>
                <a:cubicBezTo>
                  <a:pt x="3260870" y="-35645"/>
                  <a:pt x="3523491" y="22161"/>
                  <a:pt x="3720460" y="0"/>
                </a:cubicBezTo>
                <a:cubicBezTo>
                  <a:pt x="3917429" y="-22161"/>
                  <a:pt x="4181997" y="62759"/>
                  <a:pt x="4395824" y="0"/>
                </a:cubicBezTo>
                <a:cubicBezTo>
                  <a:pt x="4609651" y="-62759"/>
                  <a:pt x="4707190" y="13085"/>
                  <a:pt x="5010294" y="0"/>
                </a:cubicBezTo>
                <a:cubicBezTo>
                  <a:pt x="5313398" y="-13085"/>
                  <a:pt x="5376622" y="6122"/>
                  <a:pt x="5563870" y="0"/>
                </a:cubicBezTo>
                <a:cubicBezTo>
                  <a:pt x="5751118" y="-6122"/>
                  <a:pt x="6093635" y="39489"/>
                  <a:pt x="6300127" y="0"/>
                </a:cubicBezTo>
                <a:cubicBezTo>
                  <a:pt x="6436527" y="-7406"/>
                  <a:pt x="6510863" y="103469"/>
                  <a:pt x="6510912" y="210785"/>
                </a:cubicBezTo>
                <a:cubicBezTo>
                  <a:pt x="6556719" y="374203"/>
                  <a:pt x="6477411" y="622471"/>
                  <a:pt x="6510912" y="749539"/>
                </a:cubicBezTo>
                <a:cubicBezTo>
                  <a:pt x="6544413" y="876607"/>
                  <a:pt x="6462326" y="1164864"/>
                  <a:pt x="6510912" y="1288292"/>
                </a:cubicBezTo>
                <a:cubicBezTo>
                  <a:pt x="6512103" y="1428581"/>
                  <a:pt x="6435666" y="1494150"/>
                  <a:pt x="6300127" y="1499077"/>
                </a:cubicBezTo>
                <a:cubicBezTo>
                  <a:pt x="6145738" y="1525804"/>
                  <a:pt x="5911876" y="1443633"/>
                  <a:pt x="5685657" y="1499077"/>
                </a:cubicBezTo>
                <a:cubicBezTo>
                  <a:pt x="5459438" y="1554521"/>
                  <a:pt x="5290460" y="1488628"/>
                  <a:pt x="5071187" y="1499077"/>
                </a:cubicBezTo>
                <a:cubicBezTo>
                  <a:pt x="4851914" y="1509526"/>
                  <a:pt x="4819997" y="1446265"/>
                  <a:pt x="4578504" y="1499077"/>
                </a:cubicBezTo>
                <a:cubicBezTo>
                  <a:pt x="4337011" y="1551889"/>
                  <a:pt x="4335222" y="1485241"/>
                  <a:pt x="4146714" y="1499077"/>
                </a:cubicBezTo>
                <a:cubicBezTo>
                  <a:pt x="3958206" y="1512913"/>
                  <a:pt x="3828900" y="1474856"/>
                  <a:pt x="3714925" y="1499077"/>
                </a:cubicBezTo>
                <a:cubicBezTo>
                  <a:pt x="3600950" y="1523298"/>
                  <a:pt x="3326999" y="1458780"/>
                  <a:pt x="3161348" y="1499077"/>
                </a:cubicBezTo>
                <a:cubicBezTo>
                  <a:pt x="2995697" y="1539374"/>
                  <a:pt x="2924898" y="1469485"/>
                  <a:pt x="2729558" y="1499077"/>
                </a:cubicBezTo>
                <a:cubicBezTo>
                  <a:pt x="2534218" y="1528669"/>
                  <a:pt x="2516581" y="1461540"/>
                  <a:pt x="2358662" y="1499077"/>
                </a:cubicBezTo>
                <a:cubicBezTo>
                  <a:pt x="2200743" y="1536614"/>
                  <a:pt x="1938801" y="1444450"/>
                  <a:pt x="1805085" y="1499077"/>
                </a:cubicBezTo>
                <a:cubicBezTo>
                  <a:pt x="1671369" y="1553704"/>
                  <a:pt x="1373087" y="1449149"/>
                  <a:pt x="1129722" y="1499077"/>
                </a:cubicBezTo>
                <a:cubicBezTo>
                  <a:pt x="886357" y="1549005"/>
                  <a:pt x="814134" y="1491548"/>
                  <a:pt x="697932" y="1499077"/>
                </a:cubicBezTo>
                <a:cubicBezTo>
                  <a:pt x="581730" y="1506606"/>
                  <a:pt x="359795" y="1454978"/>
                  <a:pt x="210785" y="1499077"/>
                </a:cubicBezTo>
                <a:cubicBezTo>
                  <a:pt x="91457" y="1490130"/>
                  <a:pt x="-21013" y="1402530"/>
                  <a:pt x="0" y="1288292"/>
                </a:cubicBezTo>
                <a:cubicBezTo>
                  <a:pt x="-28671" y="1064579"/>
                  <a:pt x="63106" y="953337"/>
                  <a:pt x="0" y="749539"/>
                </a:cubicBezTo>
                <a:cubicBezTo>
                  <a:pt x="-63106" y="545741"/>
                  <a:pt x="1141" y="325385"/>
                  <a:pt x="0" y="210785"/>
                </a:cubicBezTo>
                <a:close/>
              </a:path>
            </a:pathLst>
          </a:custGeom>
          <a:solidFill>
            <a:srgbClr val="AF564F"/>
          </a:solidFill>
          <a:ln cap="flat" cmpd="sng" w="19050">
            <a:solidFill>
              <a:srgbClr val="AF5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要記得</a:t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血壓控制</a:t>
            </a:r>
            <a:r>
              <a:rPr b="1" i="0" lang="zh-TW" sz="2800" u="sng" cap="none" strike="noStrike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小於 130/80 mmHg</a:t>
            </a:r>
            <a:br>
              <a:rPr b="1" i="0" lang="zh-TW" sz="2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2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減少腎臟惡化及心血管疾病的危險</a:t>
            </a:r>
            <a:endParaRPr/>
          </a:p>
        </p:txBody>
      </p:sp>
      <p:pic>
        <p:nvPicPr>
          <p:cNvPr descr="一張含有 文字, 玩具, 向量圖形 的圖片&#10;&#10;自動產生的描述" id="362" name="Google Shape;362;p14"/>
          <p:cNvPicPr preferRelativeResize="0"/>
          <p:nvPr/>
        </p:nvPicPr>
        <p:blipFill rotWithShape="1">
          <a:blip r:embed="rId3">
            <a:alphaModFix/>
          </a:blip>
          <a:srcRect b="5704" l="0" r="0" t="0"/>
          <a:stretch/>
        </p:blipFill>
        <p:spPr>
          <a:xfrm>
            <a:off x="775993" y="1739964"/>
            <a:ext cx="5056613" cy="432667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4"/>
          <p:cNvSpPr txBox="1"/>
          <p:nvPr/>
        </p:nvSpPr>
        <p:spPr>
          <a:xfrm>
            <a:off x="4755879" y="2027337"/>
            <a:ext cx="6510911" cy="105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1800"/>
              <a:buFont typeface="Arial"/>
              <a:buChar char="•"/>
            </a:pPr>
            <a:r>
              <a:rPr b="0" i="0" lang="zh-TW" sz="18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高血壓會影響腎臟血管健康。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1800"/>
              <a:buFont typeface="Arial"/>
              <a:buChar char="•"/>
            </a:pPr>
            <a:r>
              <a:rPr b="0" i="0" lang="zh-TW" sz="18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護腎重要環節：</a:t>
            </a:r>
            <a:r>
              <a:rPr b="1" i="0" lang="zh-TW" sz="18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每天測量血壓</a:t>
            </a:r>
            <a:r>
              <a:rPr b="0" i="0" lang="zh-TW" sz="18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、按照醫師指示進行生活型態調整及服用藥物。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國家衛生研究院。台灣慢性腎臟病臨床診療指引(2015)。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369" name="Google Shape;369;p15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0" name="Google Shape;370;p15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3. 有</a:t>
            </a:r>
            <a:r>
              <a:rPr b="1"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心血管疾病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1,2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的公司錢老闆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" name="Google Shape;371;p15"/>
          <p:cNvSpPr/>
          <p:nvPr/>
        </p:nvSpPr>
        <p:spPr>
          <a:xfrm>
            <a:off x="487000" y="1204384"/>
            <a:ext cx="11292114" cy="4862253"/>
          </a:xfrm>
          <a:custGeom>
            <a:rect b="b" l="l" r="r" t="t"/>
            <a:pathLst>
              <a:path extrusionOk="0" fill="none" h="4862253" w="11292114">
                <a:moveTo>
                  <a:pt x="0" y="285803"/>
                </a:moveTo>
                <a:cubicBezTo>
                  <a:pt x="4256" y="111482"/>
                  <a:pt x="136395" y="-31689"/>
                  <a:pt x="285803" y="0"/>
                </a:cubicBezTo>
                <a:cubicBezTo>
                  <a:pt x="473765" y="31587"/>
                  <a:pt x="800023" y="30704"/>
                  <a:pt x="955835" y="0"/>
                </a:cubicBezTo>
                <a:cubicBezTo>
                  <a:pt x="1111647" y="-30704"/>
                  <a:pt x="1358257" y="-14589"/>
                  <a:pt x="1625867" y="0"/>
                </a:cubicBezTo>
                <a:cubicBezTo>
                  <a:pt x="1893477" y="14589"/>
                  <a:pt x="2207186" y="30829"/>
                  <a:pt x="2403103" y="0"/>
                </a:cubicBezTo>
                <a:cubicBezTo>
                  <a:pt x="2599020" y="-30829"/>
                  <a:pt x="2949263" y="-24388"/>
                  <a:pt x="3287545" y="0"/>
                </a:cubicBezTo>
                <a:cubicBezTo>
                  <a:pt x="3625827" y="24388"/>
                  <a:pt x="3892998" y="1987"/>
                  <a:pt x="4064782" y="0"/>
                </a:cubicBezTo>
                <a:cubicBezTo>
                  <a:pt x="4236566" y="-1987"/>
                  <a:pt x="4689901" y="-29674"/>
                  <a:pt x="4949224" y="0"/>
                </a:cubicBezTo>
                <a:cubicBezTo>
                  <a:pt x="5208547" y="29674"/>
                  <a:pt x="5412500" y="14472"/>
                  <a:pt x="5726461" y="0"/>
                </a:cubicBezTo>
                <a:cubicBezTo>
                  <a:pt x="6040422" y="-14472"/>
                  <a:pt x="6058546" y="-2612"/>
                  <a:pt x="6182082" y="0"/>
                </a:cubicBezTo>
                <a:cubicBezTo>
                  <a:pt x="6305618" y="2612"/>
                  <a:pt x="6642614" y="18919"/>
                  <a:pt x="6959319" y="0"/>
                </a:cubicBezTo>
                <a:cubicBezTo>
                  <a:pt x="7276024" y="-18919"/>
                  <a:pt x="7297280" y="12184"/>
                  <a:pt x="7522146" y="0"/>
                </a:cubicBezTo>
                <a:cubicBezTo>
                  <a:pt x="7747012" y="-12184"/>
                  <a:pt x="7754845" y="-18139"/>
                  <a:pt x="7977767" y="0"/>
                </a:cubicBezTo>
                <a:cubicBezTo>
                  <a:pt x="8200689" y="18139"/>
                  <a:pt x="8201096" y="-611"/>
                  <a:pt x="8326184" y="0"/>
                </a:cubicBezTo>
                <a:cubicBezTo>
                  <a:pt x="8451272" y="611"/>
                  <a:pt x="8633217" y="-10260"/>
                  <a:pt x="8781806" y="0"/>
                </a:cubicBezTo>
                <a:cubicBezTo>
                  <a:pt x="8930395" y="10260"/>
                  <a:pt x="9054136" y="-9179"/>
                  <a:pt x="9237427" y="0"/>
                </a:cubicBezTo>
                <a:cubicBezTo>
                  <a:pt x="9420718" y="9179"/>
                  <a:pt x="9690681" y="26772"/>
                  <a:pt x="9907459" y="0"/>
                </a:cubicBezTo>
                <a:cubicBezTo>
                  <a:pt x="10124237" y="-26772"/>
                  <a:pt x="10698002" y="23835"/>
                  <a:pt x="11006311" y="0"/>
                </a:cubicBezTo>
                <a:cubicBezTo>
                  <a:pt x="11172452" y="-7766"/>
                  <a:pt x="11327524" y="130136"/>
                  <a:pt x="11292114" y="285803"/>
                </a:cubicBezTo>
                <a:cubicBezTo>
                  <a:pt x="11283214" y="385390"/>
                  <a:pt x="11288607" y="606485"/>
                  <a:pt x="11292114" y="770033"/>
                </a:cubicBezTo>
                <a:cubicBezTo>
                  <a:pt x="11295622" y="933581"/>
                  <a:pt x="11263631" y="1188943"/>
                  <a:pt x="11292114" y="1468796"/>
                </a:cubicBezTo>
                <a:cubicBezTo>
                  <a:pt x="11320597" y="1748649"/>
                  <a:pt x="11309874" y="1834259"/>
                  <a:pt x="11292114" y="1995932"/>
                </a:cubicBezTo>
                <a:cubicBezTo>
                  <a:pt x="11274354" y="2157605"/>
                  <a:pt x="11284977" y="2386058"/>
                  <a:pt x="11292114" y="2651788"/>
                </a:cubicBezTo>
                <a:cubicBezTo>
                  <a:pt x="11299251" y="2917518"/>
                  <a:pt x="11285756" y="3054158"/>
                  <a:pt x="11292114" y="3350551"/>
                </a:cubicBezTo>
                <a:cubicBezTo>
                  <a:pt x="11298472" y="3646944"/>
                  <a:pt x="11295552" y="3621037"/>
                  <a:pt x="11292114" y="3834781"/>
                </a:cubicBezTo>
                <a:cubicBezTo>
                  <a:pt x="11288677" y="4048525"/>
                  <a:pt x="11324533" y="4342712"/>
                  <a:pt x="11292114" y="4576450"/>
                </a:cubicBezTo>
                <a:cubicBezTo>
                  <a:pt x="11302804" y="4718327"/>
                  <a:pt x="11155031" y="4866510"/>
                  <a:pt x="11006311" y="4862253"/>
                </a:cubicBezTo>
                <a:cubicBezTo>
                  <a:pt x="10794465" y="4856486"/>
                  <a:pt x="10693619" y="4842926"/>
                  <a:pt x="10550689" y="4862253"/>
                </a:cubicBezTo>
                <a:cubicBezTo>
                  <a:pt x="10407759" y="4881580"/>
                  <a:pt x="10135493" y="4859468"/>
                  <a:pt x="9987863" y="4862253"/>
                </a:cubicBezTo>
                <a:cubicBezTo>
                  <a:pt x="9840233" y="4865038"/>
                  <a:pt x="9657419" y="4837433"/>
                  <a:pt x="9425036" y="4862253"/>
                </a:cubicBezTo>
                <a:cubicBezTo>
                  <a:pt x="9192653" y="4887073"/>
                  <a:pt x="8975781" y="4838299"/>
                  <a:pt x="8862209" y="4862253"/>
                </a:cubicBezTo>
                <a:cubicBezTo>
                  <a:pt x="8748637" y="4886207"/>
                  <a:pt x="8604483" y="4864240"/>
                  <a:pt x="8513793" y="4862253"/>
                </a:cubicBezTo>
                <a:cubicBezTo>
                  <a:pt x="8423103" y="4860266"/>
                  <a:pt x="7831567" y="4899850"/>
                  <a:pt x="7629351" y="4862253"/>
                </a:cubicBezTo>
                <a:cubicBezTo>
                  <a:pt x="7427135" y="4824656"/>
                  <a:pt x="7034786" y="4878963"/>
                  <a:pt x="6744909" y="4862253"/>
                </a:cubicBezTo>
                <a:cubicBezTo>
                  <a:pt x="6455032" y="4845543"/>
                  <a:pt x="6519438" y="4848422"/>
                  <a:pt x="6396493" y="4862253"/>
                </a:cubicBezTo>
                <a:cubicBezTo>
                  <a:pt x="6273548" y="4876084"/>
                  <a:pt x="6138157" y="4875727"/>
                  <a:pt x="5940871" y="4862253"/>
                </a:cubicBezTo>
                <a:cubicBezTo>
                  <a:pt x="5743585" y="4848779"/>
                  <a:pt x="5546365" y="4870863"/>
                  <a:pt x="5270839" y="4862253"/>
                </a:cubicBezTo>
                <a:cubicBezTo>
                  <a:pt x="4995313" y="4853643"/>
                  <a:pt x="4831483" y="4854113"/>
                  <a:pt x="4493602" y="4862253"/>
                </a:cubicBezTo>
                <a:cubicBezTo>
                  <a:pt x="4155721" y="4870393"/>
                  <a:pt x="4112486" y="4851371"/>
                  <a:pt x="3930776" y="4862253"/>
                </a:cubicBezTo>
                <a:cubicBezTo>
                  <a:pt x="3749066" y="4873135"/>
                  <a:pt x="3654474" y="4842452"/>
                  <a:pt x="3475154" y="4862253"/>
                </a:cubicBezTo>
                <a:cubicBezTo>
                  <a:pt x="3295834" y="4882054"/>
                  <a:pt x="3172150" y="4850234"/>
                  <a:pt x="3019533" y="4862253"/>
                </a:cubicBezTo>
                <a:cubicBezTo>
                  <a:pt x="2866916" y="4874272"/>
                  <a:pt x="2466242" y="4857625"/>
                  <a:pt x="2242296" y="4862253"/>
                </a:cubicBezTo>
                <a:cubicBezTo>
                  <a:pt x="2018350" y="4866881"/>
                  <a:pt x="1990519" y="4861502"/>
                  <a:pt x="1893879" y="4862253"/>
                </a:cubicBezTo>
                <a:cubicBezTo>
                  <a:pt x="1797239" y="4863004"/>
                  <a:pt x="1444155" y="4863089"/>
                  <a:pt x="1331053" y="4862253"/>
                </a:cubicBezTo>
                <a:cubicBezTo>
                  <a:pt x="1217951" y="4861417"/>
                  <a:pt x="507861" y="4819978"/>
                  <a:pt x="285803" y="4862253"/>
                </a:cubicBezTo>
                <a:cubicBezTo>
                  <a:pt x="131102" y="4850589"/>
                  <a:pt x="-8232" y="4725397"/>
                  <a:pt x="0" y="4576450"/>
                </a:cubicBezTo>
                <a:cubicBezTo>
                  <a:pt x="-24841" y="4409072"/>
                  <a:pt x="34276" y="4148414"/>
                  <a:pt x="0" y="3877687"/>
                </a:cubicBezTo>
                <a:cubicBezTo>
                  <a:pt x="-34276" y="3606960"/>
                  <a:pt x="-23402" y="3495216"/>
                  <a:pt x="0" y="3393457"/>
                </a:cubicBezTo>
                <a:cubicBezTo>
                  <a:pt x="23402" y="3291698"/>
                  <a:pt x="-27318" y="3056999"/>
                  <a:pt x="0" y="2823414"/>
                </a:cubicBezTo>
                <a:cubicBezTo>
                  <a:pt x="27318" y="2589829"/>
                  <a:pt x="-24818" y="2511571"/>
                  <a:pt x="0" y="2210465"/>
                </a:cubicBezTo>
                <a:cubicBezTo>
                  <a:pt x="24818" y="1909359"/>
                  <a:pt x="-27372" y="1736520"/>
                  <a:pt x="0" y="1554609"/>
                </a:cubicBezTo>
                <a:cubicBezTo>
                  <a:pt x="27372" y="1372698"/>
                  <a:pt x="-5881" y="1212491"/>
                  <a:pt x="0" y="898753"/>
                </a:cubicBezTo>
                <a:cubicBezTo>
                  <a:pt x="5881" y="585015"/>
                  <a:pt x="8755" y="478112"/>
                  <a:pt x="0" y="285803"/>
                </a:cubicBezTo>
                <a:close/>
              </a:path>
              <a:path extrusionOk="0" h="4862253" w="11292114">
                <a:moveTo>
                  <a:pt x="0" y="285803"/>
                </a:moveTo>
                <a:cubicBezTo>
                  <a:pt x="-4230" y="125349"/>
                  <a:pt x="93913" y="12778"/>
                  <a:pt x="285803" y="0"/>
                </a:cubicBezTo>
                <a:cubicBezTo>
                  <a:pt x="498978" y="23723"/>
                  <a:pt x="859486" y="30377"/>
                  <a:pt x="1170245" y="0"/>
                </a:cubicBezTo>
                <a:cubicBezTo>
                  <a:pt x="1481004" y="-30377"/>
                  <a:pt x="1532075" y="-23010"/>
                  <a:pt x="1733072" y="0"/>
                </a:cubicBezTo>
                <a:cubicBezTo>
                  <a:pt x="1934069" y="23010"/>
                  <a:pt x="1989086" y="-6049"/>
                  <a:pt x="2188693" y="0"/>
                </a:cubicBezTo>
                <a:cubicBezTo>
                  <a:pt x="2388300" y="6049"/>
                  <a:pt x="2793388" y="-22078"/>
                  <a:pt x="2965930" y="0"/>
                </a:cubicBezTo>
                <a:cubicBezTo>
                  <a:pt x="3138472" y="22078"/>
                  <a:pt x="3296839" y="3636"/>
                  <a:pt x="3528757" y="0"/>
                </a:cubicBezTo>
                <a:cubicBezTo>
                  <a:pt x="3760675" y="-3636"/>
                  <a:pt x="4003276" y="7509"/>
                  <a:pt x="4413199" y="0"/>
                </a:cubicBezTo>
                <a:cubicBezTo>
                  <a:pt x="4823122" y="-7509"/>
                  <a:pt x="4740295" y="21218"/>
                  <a:pt x="4868820" y="0"/>
                </a:cubicBezTo>
                <a:cubicBezTo>
                  <a:pt x="4997345" y="-21218"/>
                  <a:pt x="5564427" y="8562"/>
                  <a:pt x="5753262" y="0"/>
                </a:cubicBezTo>
                <a:cubicBezTo>
                  <a:pt x="5942097" y="-8562"/>
                  <a:pt x="6001401" y="13705"/>
                  <a:pt x="6101679" y="0"/>
                </a:cubicBezTo>
                <a:cubicBezTo>
                  <a:pt x="6201957" y="-13705"/>
                  <a:pt x="6569915" y="26431"/>
                  <a:pt x="6771710" y="0"/>
                </a:cubicBezTo>
                <a:cubicBezTo>
                  <a:pt x="6973505" y="-26431"/>
                  <a:pt x="7153958" y="8884"/>
                  <a:pt x="7441742" y="0"/>
                </a:cubicBezTo>
                <a:cubicBezTo>
                  <a:pt x="7729526" y="-8884"/>
                  <a:pt x="7870396" y="22648"/>
                  <a:pt x="8004569" y="0"/>
                </a:cubicBezTo>
                <a:cubicBezTo>
                  <a:pt x="8138742" y="-22648"/>
                  <a:pt x="8661617" y="-3757"/>
                  <a:pt x="8889011" y="0"/>
                </a:cubicBezTo>
                <a:cubicBezTo>
                  <a:pt x="9116405" y="3757"/>
                  <a:pt x="9494102" y="-11832"/>
                  <a:pt x="9773453" y="0"/>
                </a:cubicBezTo>
                <a:cubicBezTo>
                  <a:pt x="10052804" y="11832"/>
                  <a:pt x="10032041" y="-6638"/>
                  <a:pt x="10229074" y="0"/>
                </a:cubicBezTo>
                <a:cubicBezTo>
                  <a:pt x="10426107" y="6638"/>
                  <a:pt x="10746356" y="-29561"/>
                  <a:pt x="11006311" y="0"/>
                </a:cubicBezTo>
                <a:cubicBezTo>
                  <a:pt x="11159899" y="-8678"/>
                  <a:pt x="11292489" y="122892"/>
                  <a:pt x="11292114" y="285803"/>
                </a:cubicBezTo>
                <a:cubicBezTo>
                  <a:pt x="11259503" y="520270"/>
                  <a:pt x="11274937" y="622327"/>
                  <a:pt x="11292114" y="941659"/>
                </a:cubicBezTo>
                <a:cubicBezTo>
                  <a:pt x="11309291" y="1260991"/>
                  <a:pt x="11271074" y="1357713"/>
                  <a:pt x="11292114" y="1468796"/>
                </a:cubicBezTo>
                <a:cubicBezTo>
                  <a:pt x="11313154" y="1579879"/>
                  <a:pt x="11292913" y="1821755"/>
                  <a:pt x="11292114" y="2167558"/>
                </a:cubicBezTo>
                <a:cubicBezTo>
                  <a:pt x="11291315" y="2513361"/>
                  <a:pt x="11282580" y="2494939"/>
                  <a:pt x="11292114" y="2780508"/>
                </a:cubicBezTo>
                <a:cubicBezTo>
                  <a:pt x="11301649" y="3066077"/>
                  <a:pt x="11284459" y="3199688"/>
                  <a:pt x="11292114" y="3307644"/>
                </a:cubicBezTo>
                <a:cubicBezTo>
                  <a:pt x="11299769" y="3415600"/>
                  <a:pt x="11267183" y="3657959"/>
                  <a:pt x="11292114" y="3920594"/>
                </a:cubicBezTo>
                <a:cubicBezTo>
                  <a:pt x="11317046" y="4183229"/>
                  <a:pt x="11305497" y="4404901"/>
                  <a:pt x="11292114" y="4576450"/>
                </a:cubicBezTo>
                <a:cubicBezTo>
                  <a:pt x="11299958" y="4710169"/>
                  <a:pt x="11170166" y="4868752"/>
                  <a:pt x="11006311" y="4862253"/>
                </a:cubicBezTo>
                <a:cubicBezTo>
                  <a:pt x="10673576" y="4889054"/>
                  <a:pt x="10483919" y="4895889"/>
                  <a:pt x="10121869" y="4862253"/>
                </a:cubicBezTo>
                <a:cubicBezTo>
                  <a:pt x="9759819" y="4828617"/>
                  <a:pt x="9522070" y="4850571"/>
                  <a:pt x="9344632" y="4862253"/>
                </a:cubicBezTo>
                <a:cubicBezTo>
                  <a:pt x="9167194" y="4873935"/>
                  <a:pt x="9060449" y="4844974"/>
                  <a:pt x="8889011" y="4862253"/>
                </a:cubicBezTo>
                <a:cubicBezTo>
                  <a:pt x="8717573" y="4879532"/>
                  <a:pt x="8298685" y="4868190"/>
                  <a:pt x="8111774" y="4862253"/>
                </a:cubicBezTo>
                <a:cubicBezTo>
                  <a:pt x="7924863" y="4856316"/>
                  <a:pt x="7834576" y="4876538"/>
                  <a:pt x="7763357" y="4862253"/>
                </a:cubicBezTo>
                <a:cubicBezTo>
                  <a:pt x="7692138" y="4847968"/>
                  <a:pt x="7304497" y="4877458"/>
                  <a:pt x="6986121" y="4862253"/>
                </a:cubicBezTo>
                <a:cubicBezTo>
                  <a:pt x="6667745" y="4847048"/>
                  <a:pt x="6713960" y="4848175"/>
                  <a:pt x="6530499" y="4862253"/>
                </a:cubicBezTo>
                <a:cubicBezTo>
                  <a:pt x="6347038" y="4876331"/>
                  <a:pt x="6278355" y="4862499"/>
                  <a:pt x="6182082" y="4862253"/>
                </a:cubicBezTo>
                <a:cubicBezTo>
                  <a:pt x="6085809" y="4862007"/>
                  <a:pt x="5871568" y="4845241"/>
                  <a:pt x="5726461" y="4862253"/>
                </a:cubicBezTo>
                <a:cubicBezTo>
                  <a:pt x="5581354" y="4879265"/>
                  <a:pt x="5223127" y="4875496"/>
                  <a:pt x="4949224" y="4862253"/>
                </a:cubicBezTo>
                <a:cubicBezTo>
                  <a:pt x="4675321" y="4849010"/>
                  <a:pt x="4607132" y="4865687"/>
                  <a:pt x="4493602" y="4862253"/>
                </a:cubicBezTo>
                <a:cubicBezTo>
                  <a:pt x="4380072" y="4858819"/>
                  <a:pt x="4268766" y="4859720"/>
                  <a:pt x="4145186" y="4862253"/>
                </a:cubicBezTo>
                <a:cubicBezTo>
                  <a:pt x="4021606" y="4864786"/>
                  <a:pt x="3807252" y="4852463"/>
                  <a:pt x="3689564" y="4862253"/>
                </a:cubicBezTo>
                <a:cubicBezTo>
                  <a:pt x="3571876" y="4872043"/>
                  <a:pt x="3319362" y="4869523"/>
                  <a:pt x="3126738" y="4862253"/>
                </a:cubicBezTo>
                <a:cubicBezTo>
                  <a:pt x="2934114" y="4854983"/>
                  <a:pt x="2692509" y="4869710"/>
                  <a:pt x="2456706" y="4862253"/>
                </a:cubicBezTo>
                <a:cubicBezTo>
                  <a:pt x="2220903" y="4854796"/>
                  <a:pt x="2113265" y="4881284"/>
                  <a:pt x="2001084" y="4862253"/>
                </a:cubicBezTo>
                <a:cubicBezTo>
                  <a:pt x="1888903" y="4843222"/>
                  <a:pt x="1375524" y="4895399"/>
                  <a:pt x="1116642" y="4862253"/>
                </a:cubicBezTo>
                <a:cubicBezTo>
                  <a:pt x="857760" y="4829107"/>
                  <a:pt x="478649" y="4842627"/>
                  <a:pt x="285803" y="4862253"/>
                </a:cubicBezTo>
                <a:cubicBezTo>
                  <a:pt x="129571" y="4867915"/>
                  <a:pt x="4759" y="4736299"/>
                  <a:pt x="0" y="4576450"/>
                </a:cubicBezTo>
                <a:cubicBezTo>
                  <a:pt x="26051" y="4286005"/>
                  <a:pt x="-3170" y="4113410"/>
                  <a:pt x="0" y="3963500"/>
                </a:cubicBezTo>
                <a:cubicBezTo>
                  <a:pt x="3170" y="3813590"/>
                  <a:pt x="18682" y="3603777"/>
                  <a:pt x="0" y="3307644"/>
                </a:cubicBezTo>
                <a:cubicBezTo>
                  <a:pt x="-18682" y="3011511"/>
                  <a:pt x="13727" y="3031242"/>
                  <a:pt x="0" y="2780508"/>
                </a:cubicBezTo>
                <a:cubicBezTo>
                  <a:pt x="-13727" y="2529774"/>
                  <a:pt x="13796" y="2326798"/>
                  <a:pt x="0" y="2167558"/>
                </a:cubicBezTo>
                <a:cubicBezTo>
                  <a:pt x="-13796" y="2008318"/>
                  <a:pt x="15607" y="1820935"/>
                  <a:pt x="0" y="1683328"/>
                </a:cubicBezTo>
                <a:cubicBezTo>
                  <a:pt x="-15607" y="1545721"/>
                  <a:pt x="-3324" y="1237828"/>
                  <a:pt x="0" y="984566"/>
                </a:cubicBezTo>
                <a:cubicBezTo>
                  <a:pt x="3324" y="731304"/>
                  <a:pt x="-16550" y="568001"/>
                  <a:pt x="0" y="2858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4140000" spcFirstLastPara="1" rIns="251975" wrap="square" tIns="503975">
            <a:noAutofit/>
          </a:bodyPr>
          <a:lstStyle/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C4A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" name="Google Shape;372;p15"/>
          <p:cNvSpPr txBox="1"/>
          <p:nvPr/>
        </p:nvSpPr>
        <p:spPr>
          <a:xfrm>
            <a:off x="4755880" y="2027338"/>
            <a:ext cx="4410422" cy="105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1800"/>
              <a:buFont typeface="Arial"/>
              <a:buChar char="•"/>
            </a:pPr>
            <a:r>
              <a:rPr b="0" i="0" lang="zh-TW" sz="18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慢性腎臟病友發生血管病變風險非常高。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1800"/>
              <a:buFont typeface="Arial"/>
              <a:buChar char="•"/>
            </a:pPr>
            <a:r>
              <a:rPr b="0" i="0" lang="zh-TW" sz="18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心血管疾病易導致腎功能惡化，是慢性腎臟病友最主要的死因。</a:t>
            </a:r>
            <a:endParaRPr/>
          </a:p>
        </p:txBody>
      </p:sp>
      <p:pic>
        <p:nvPicPr>
          <p:cNvPr descr="一張含有 向量圖形 的圖片&#10;&#10;自動產生的描述" id="373" name="Google Shape;3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922" y="1488449"/>
            <a:ext cx="3618455" cy="457015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5"/>
          <p:cNvSpPr/>
          <p:nvPr/>
        </p:nvSpPr>
        <p:spPr>
          <a:xfrm>
            <a:off x="4783873" y="3779092"/>
            <a:ext cx="6510912" cy="1499077"/>
          </a:xfrm>
          <a:custGeom>
            <a:rect b="b" l="l" r="r" t="t"/>
            <a:pathLst>
              <a:path extrusionOk="0" fill="none" h="1499077" w="6510912">
                <a:moveTo>
                  <a:pt x="0" y="210785"/>
                </a:moveTo>
                <a:cubicBezTo>
                  <a:pt x="-148" y="118357"/>
                  <a:pt x="101179" y="-3972"/>
                  <a:pt x="210785" y="0"/>
                </a:cubicBezTo>
                <a:cubicBezTo>
                  <a:pt x="315558" y="-32139"/>
                  <a:pt x="486624" y="10692"/>
                  <a:pt x="581681" y="0"/>
                </a:cubicBezTo>
                <a:cubicBezTo>
                  <a:pt x="676738" y="-10692"/>
                  <a:pt x="879493" y="42612"/>
                  <a:pt x="1013471" y="0"/>
                </a:cubicBezTo>
                <a:cubicBezTo>
                  <a:pt x="1147449" y="-42612"/>
                  <a:pt x="1367834" y="954"/>
                  <a:pt x="1567048" y="0"/>
                </a:cubicBezTo>
                <a:cubicBezTo>
                  <a:pt x="1766262" y="-954"/>
                  <a:pt x="2013345" y="39119"/>
                  <a:pt x="2242411" y="0"/>
                </a:cubicBezTo>
                <a:cubicBezTo>
                  <a:pt x="2471477" y="-39119"/>
                  <a:pt x="2699976" y="35216"/>
                  <a:pt x="2917774" y="0"/>
                </a:cubicBezTo>
                <a:cubicBezTo>
                  <a:pt x="3135572" y="-35216"/>
                  <a:pt x="3258221" y="63312"/>
                  <a:pt x="3471351" y="0"/>
                </a:cubicBezTo>
                <a:cubicBezTo>
                  <a:pt x="3684481" y="-63312"/>
                  <a:pt x="3851730" y="30484"/>
                  <a:pt x="4024927" y="0"/>
                </a:cubicBezTo>
                <a:cubicBezTo>
                  <a:pt x="4198124" y="-30484"/>
                  <a:pt x="4306403" y="38418"/>
                  <a:pt x="4517611" y="0"/>
                </a:cubicBezTo>
                <a:cubicBezTo>
                  <a:pt x="4728819" y="-38418"/>
                  <a:pt x="4867847" y="33881"/>
                  <a:pt x="5010294" y="0"/>
                </a:cubicBezTo>
                <a:cubicBezTo>
                  <a:pt x="5152741" y="-33881"/>
                  <a:pt x="5284923" y="44425"/>
                  <a:pt x="5381190" y="0"/>
                </a:cubicBezTo>
                <a:cubicBezTo>
                  <a:pt x="5477457" y="-44425"/>
                  <a:pt x="5616071" y="7008"/>
                  <a:pt x="5812980" y="0"/>
                </a:cubicBezTo>
                <a:cubicBezTo>
                  <a:pt x="6009889" y="-7008"/>
                  <a:pt x="6121967" y="56434"/>
                  <a:pt x="6300127" y="0"/>
                </a:cubicBezTo>
                <a:cubicBezTo>
                  <a:pt x="6443866" y="12959"/>
                  <a:pt x="6489059" y="83372"/>
                  <a:pt x="6510912" y="210785"/>
                </a:cubicBezTo>
                <a:cubicBezTo>
                  <a:pt x="6534455" y="393283"/>
                  <a:pt x="6468116" y="581411"/>
                  <a:pt x="6510912" y="727988"/>
                </a:cubicBezTo>
                <a:cubicBezTo>
                  <a:pt x="6553708" y="874565"/>
                  <a:pt x="6471564" y="1046088"/>
                  <a:pt x="6510912" y="1288292"/>
                </a:cubicBezTo>
                <a:cubicBezTo>
                  <a:pt x="6501771" y="1391696"/>
                  <a:pt x="6412761" y="1506128"/>
                  <a:pt x="6300127" y="1499077"/>
                </a:cubicBezTo>
                <a:cubicBezTo>
                  <a:pt x="6179127" y="1523261"/>
                  <a:pt x="6026232" y="1481307"/>
                  <a:pt x="5868337" y="1499077"/>
                </a:cubicBezTo>
                <a:cubicBezTo>
                  <a:pt x="5710442" y="1516847"/>
                  <a:pt x="5638051" y="1480558"/>
                  <a:pt x="5436548" y="1499077"/>
                </a:cubicBezTo>
                <a:cubicBezTo>
                  <a:pt x="5235045" y="1517596"/>
                  <a:pt x="5230223" y="1463663"/>
                  <a:pt x="5065651" y="1499077"/>
                </a:cubicBezTo>
                <a:cubicBezTo>
                  <a:pt x="4901079" y="1534491"/>
                  <a:pt x="4787559" y="1492261"/>
                  <a:pt x="4694755" y="1499077"/>
                </a:cubicBezTo>
                <a:cubicBezTo>
                  <a:pt x="4601951" y="1505893"/>
                  <a:pt x="4414945" y="1439003"/>
                  <a:pt x="4141178" y="1499077"/>
                </a:cubicBezTo>
                <a:cubicBezTo>
                  <a:pt x="3867411" y="1559151"/>
                  <a:pt x="3860938" y="1464875"/>
                  <a:pt x="3770282" y="1499077"/>
                </a:cubicBezTo>
                <a:cubicBezTo>
                  <a:pt x="3679626" y="1533279"/>
                  <a:pt x="3346705" y="1437939"/>
                  <a:pt x="3216706" y="1499077"/>
                </a:cubicBezTo>
                <a:cubicBezTo>
                  <a:pt x="3086707" y="1560215"/>
                  <a:pt x="2877991" y="1490119"/>
                  <a:pt x="2602236" y="1499077"/>
                </a:cubicBezTo>
                <a:cubicBezTo>
                  <a:pt x="2326481" y="1508035"/>
                  <a:pt x="2108133" y="1481993"/>
                  <a:pt x="1926872" y="1499077"/>
                </a:cubicBezTo>
                <a:cubicBezTo>
                  <a:pt x="1745611" y="1516161"/>
                  <a:pt x="1689549" y="1476004"/>
                  <a:pt x="1495083" y="1499077"/>
                </a:cubicBezTo>
                <a:cubicBezTo>
                  <a:pt x="1300617" y="1522150"/>
                  <a:pt x="1014426" y="1464044"/>
                  <a:pt x="880613" y="1499077"/>
                </a:cubicBezTo>
                <a:cubicBezTo>
                  <a:pt x="746800" y="1534110"/>
                  <a:pt x="345571" y="1422078"/>
                  <a:pt x="210785" y="1499077"/>
                </a:cubicBezTo>
                <a:cubicBezTo>
                  <a:pt x="86612" y="1488663"/>
                  <a:pt x="-23526" y="1430484"/>
                  <a:pt x="0" y="1288292"/>
                </a:cubicBezTo>
                <a:cubicBezTo>
                  <a:pt x="-13527" y="1157003"/>
                  <a:pt x="22001" y="1004302"/>
                  <a:pt x="0" y="727988"/>
                </a:cubicBezTo>
                <a:cubicBezTo>
                  <a:pt x="-22001" y="451674"/>
                  <a:pt x="6035" y="342060"/>
                  <a:pt x="0" y="210785"/>
                </a:cubicBezTo>
                <a:close/>
              </a:path>
              <a:path extrusionOk="0" h="1499077" w="6510912">
                <a:moveTo>
                  <a:pt x="0" y="210785"/>
                </a:moveTo>
                <a:cubicBezTo>
                  <a:pt x="-13584" y="75011"/>
                  <a:pt x="109216" y="-11878"/>
                  <a:pt x="210785" y="0"/>
                </a:cubicBezTo>
                <a:cubicBezTo>
                  <a:pt x="326563" y="-46459"/>
                  <a:pt x="455690" y="39920"/>
                  <a:pt x="642575" y="0"/>
                </a:cubicBezTo>
                <a:cubicBezTo>
                  <a:pt x="829460" y="-39920"/>
                  <a:pt x="977391" y="1160"/>
                  <a:pt x="1135258" y="0"/>
                </a:cubicBezTo>
                <a:cubicBezTo>
                  <a:pt x="1293125" y="-1160"/>
                  <a:pt x="1534024" y="53562"/>
                  <a:pt x="1688834" y="0"/>
                </a:cubicBezTo>
                <a:cubicBezTo>
                  <a:pt x="1843644" y="-53562"/>
                  <a:pt x="2029968" y="26798"/>
                  <a:pt x="2120624" y="0"/>
                </a:cubicBezTo>
                <a:cubicBezTo>
                  <a:pt x="2211280" y="-26798"/>
                  <a:pt x="2417935" y="43246"/>
                  <a:pt x="2674201" y="0"/>
                </a:cubicBezTo>
                <a:cubicBezTo>
                  <a:pt x="2930467" y="-43246"/>
                  <a:pt x="2951110" y="35645"/>
                  <a:pt x="3105990" y="0"/>
                </a:cubicBezTo>
                <a:cubicBezTo>
                  <a:pt x="3260870" y="-35645"/>
                  <a:pt x="3523491" y="22161"/>
                  <a:pt x="3720460" y="0"/>
                </a:cubicBezTo>
                <a:cubicBezTo>
                  <a:pt x="3917429" y="-22161"/>
                  <a:pt x="4181997" y="62759"/>
                  <a:pt x="4395824" y="0"/>
                </a:cubicBezTo>
                <a:cubicBezTo>
                  <a:pt x="4609651" y="-62759"/>
                  <a:pt x="4707190" y="13085"/>
                  <a:pt x="5010294" y="0"/>
                </a:cubicBezTo>
                <a:cubicBezTo>
                  <a:pt x="5313398" y="-13085"/>
                  <a:pt x="5376622" y="6122"/>
                  <a:pt x="5563870" y="0"/>
                </a:cubicBezTo>
                <a:cubicBezTo>
                  <a:pt x="5751118" y="-6122"/>
                  <a:pt x="6093635" y="39489"/>
                  <a:pt x="6300127" y="0"/>
                </a:cubicBezTo>
                <a:cubicBezTo>
                  <a:pt x="6436527" y="-7406"/>
                  <a:pt x="6510863" y="103469"/>
                  <a:pt x="6510912" y="210785"/>
                </a:cubicBezTo>
                <a:cubicBezTo>
                  <a:pt x="6556719" y="374203"/>
                  <a:pt x="6477411" y="622471"/>
                  <a:pt x="6510912" y="749539"/>
                </a:cubicBezTo>
                <a:cubicBezTo>
                  <a:pt x="6544413" y="876607"/>
                  <a:pt x="6462326" y="1164864"/>
                  <a:pt x="6510912" y="1288292"/>
                </a:cubicBezTo>
                <a:cubicBezTo>
                  <a:pt x="6512103" y="1428581"/>
                  <a:pt x="6435666" y="1494150"/>
                  <a:pt x="6300127" y="1499077"/>
                </a:cubicBezTo>
                <a:cubicBezTo>
                  <a:pt x="6145738" y="1525804"/>
                  <a:pt x="5911876" y="1443633"/>
                  <a:pt x="5685657" y="1499077"/>
                </a:cubicBezTo>
                <a:cubicBezTo>
                  <a:pt x="5459438" y="1554521"/>
                  <a:pt x="5290460" y="1488628"/>
                  <a:pt x="5071187" y="1499077"/>
                </a:cubicBezTo>
                <a:cubicBezTo>
                  <a:pt x="4851914" y="1509526"/>
                  <a:pt x="4819997" y="1446265"/>
                  <a:pt x="4578504" y="1499077"/>
                </a:cubicBezTo>
                <a:cubicBezTo>
                  <a:pt x="4337011" y="1551889"/>
                  <a:pt x="4335222" y="1485241"/>
                  <a:pt x="4146714" y="1499077"/>
                </a:cubicBezTo>
                <a:cubicBezTo>
                  <a:pt x="3958206" y="1512913"/>
                  <a:pt x="3828900" y="1474856"/>
                  <a:pt x="3714925" y="1499077"/>
                </a:cubicBezTo>
                <a:cubicBezTo>
                  <a:pt x="3600950" y="1523298"/>
                  <a:pt x="3326999" y="1458780"/>
                  <a:pt x="3161348" y="1499077"/>
                </a:cubicBezTo>
                <a:cubicBezTo>
                  <a:pt x="2995697" y="1539374"/>
                  <a:pt x="2924898" y="1469485"/>
                  <a:pt x="2729558" y="1499077"/>
                </a:cubicBezTo>
                <a:cubicBezTo>
                  <a:pt x="2534218" y="1528669"/>
                  <a:pt x="2516581" y="1461540"/>
                  <a:pt x="2358662" y="1499077"/>
                </a:cubicBezTo>
                <a:cubicBezTo>
                  <a:pt x="2200743" y="1536614"/>
                  <a:pt x="1938801" y="1444450"/>
                  <a:pt x="1805085" y="1499077"/>
                </a:cubicBezTo>
                <a:cubicBezTo>
                  <a:pt x="1671369" y="1553704"/>
                  <a:pt x="1373087" y="1449149"/>
                  <a:pt x="1129722" y="1499077"/>
                </a:cubicBezTo>
                <a:cubicBezTo>
                  <a:pt x="886357" y="1549005"/>
                  <a:pt x="814134" y="1491548"/>
                  <a:pt x="697932" y="1499077"/>
                </a:cubicBezTo>
                <a:cubicBezTo>
                  <a:pt x="581730" y="1506606"/>
                  <a:pt x="359795" y="1454978"/>
                  <a:pt x="210785" y="1499077"/>
                </a:cubicBezTo>
                <a:cubicBezTo>
                  <a:pt x="91457" y="1490130"/>
                  <a:pt x="-21013" y="1402530"/>
                  <a:pt x="0" y="1288292"/>
                </a:cubicBezTo>
                <a:cubicBezTo>
                  <a:pt x="-28671" y="1064579"/>
                  <a:pt x="63106" y="953337"/>
                  <a:pt x="0" y="749539"/>
                </a:cubicBezTo>
                <a:cubicBezTo>
                  <a:pt x="-63106" y="545741"/>
                  <a:pt x="1141" y="325385"/>
                  <a:pt x="0" y="210785"/>
                </a:cubicBezTo>
                <a:close/>
              </a:path>
            </a:pathLst>
          </a:custGeom>
          <a:solidFill>
            <a:srgbClr val="AF564F"/>
          </a:solidFill>
          <a:ln cap="flat" cmpd="sng" w="19050">
            <a:solidFill>
              <a:srgbClr val="AF5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要記得</a:t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8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積極</a:t>
            </a:r>
            <a:r>
              <a:rPr b="1" i="0" lang="zh-TW" sz="2800" u="sng" cap="none" strike="noStrike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控制三高</a:t>
            </a:r>
            <a:endParaRPr b="1" i="0" sz="28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降低心血管疾病的風險</a:t>
            </a:r>
            <a:endParaRPr/>
          </a:p>
        </p:txBody>
      </p:sp>
      <p:pic>
        <p:nvPicPr>
          <p:cNvPr descr="一張含有 文字, 向量圖形 的圖片&#10;&#10;自動產生的描述" id="375" name="Google Shape;37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44331" y="1579831"/>
            <a:ext cx="1649690" cy="197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381" name="Google Shape;381;p16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2" name="Google Shape;382;p16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4. 有</a:t>
            </a:r>
            <a:r>
              <a:rPr b="1"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蛋白尿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的司機黃大哥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3" name="Google Shape;383;p16"/>
          <p:cNvSpPr/>
          <p:nvPr/>
        </p:nvSpPr>
        <p:spPr>
          <a:xfrm>
            <a:off x="487000" y="1204384"/>
            <a:ext cx="11292114" cy="4862253"/>
          </a:xfrm>
          <a:custGeom>
            <a:rect b="b" l="l" r="r" t="t"/>
            <a:pathLst>
              <a:path extrusionOk="0" fill="none" h="4862253" w="11292114">
                <a:moveTo>
                  <a:pt x="0" y="285803"/>
                </a:moveTo>
                <a:cubicBezTo>
                  <a:pt x="4256" y="111482"/>
                  <a:pt x="136395" y="-31689"/>
                  <a:pt x="285803" y="0"/>
                </a:cubicBezTo>
                <a:cubicBezTo>
                  <a:pt x="473765" y="31587"/>
                  <a:pt x="800023" y="30704"/>
                  <a:pt x="955835" y="0"/>
                </a:cubicBezTo>
                <a:cubicBezTo>
                  <a:pt x="1111647" y="-30704"/>
                  <a:pt x="1358257" y="-14589"/>
                  <a:pt x="1625867" y="0"/>
                </a:cubicBezTo>
                <a:cubicBezTo>
                  <a:pt x="1893477" y="14589"/>
                  <a:pt x="2207186" y="30829"/>
                  <a:pt x="2403103" y="0"/>
                </a:cubicBezTo>
                <a:cubicBezTo>
                  <a:pt x="2599020" y="-30829"/>
                  <a:pt x="2949263" y="-24388"/>
                  <a:pt x="3287545" y="0"/>
                </a:cubicBezTo>
                <a:cubicBezTo>
                  <a:pt x="3625827" y="24388"/>
                  <a:pt x="3892998" y="1987"/>
                  <a:pt x="4064782" y="0"/>
                </a:cubicBezTo>
                <a:cubicBezTo>
                  <a:pt x="4236566" y="-1987"/>
                  <a:pt x="4689901" y="-29674"/>
                  <a:pt x="4949224" y="0"/>
                </a:cubicBezTo>
                <a:cubicBezTo>
                  <a:pt x="5208547" y="29674"/>
                  <a:pt x="5412500" y="14472"/>
                  <a:pt x="5726461" y="0"/>
                </a:cubicBezTo>
                <a:cubicBezTo>
                  <a:pt x="6040422" y="-14472"/>
                  <a:pt x="6058546" y="-2612"/>
                  <a:pt x="6182082" y="0"/>
                </a:cubicBezTo>
                <a:cubicBezTo>
                  <a:pt x="6305618" y="2612"/>
                  <a:pt x="6642614" y="18919"/>
                  <a:pt x="6959319" y="0"/>
                </a:cubicBezTo>
                <a:cubicBezTo>
                  <a:pt x="7276024" y="-18919"/>
                  <a:pt x="7297280" y="12184"/>
                  <a:pt x="7522146" y="0"/>
                </a:cubicBezTo>
                <a:cubicBezTo>
                  <a:pt x="7747012" y="-12184"/>
                  <a:pt x="7754845" y="-18139"/>
                  <a:pt x="7977767" y="0"/>
                </a:cubicBezTo>
                <a:cubicBezTo>
                  <a:pt x="8200689" y="18139"/>
                  <a:pt x="8201096" y="-611"/>
                  <a:pt x="8326184" y="0"/>
                </a:cubicBezTo>
                <a:cubicBezTo>
                  <a:pt x="8451272" y="611"/>
                  <a:pt x="8633217" y="-10260"/>
                  <a:pt x="8781806" y="0"/>
                </a:cubicBezTo>
                <a:cubicBezTo>
                  <a:pt x="8930395" y="10260"/>
                  <a:pt x="9054136" y="-9179"/>
                  <a:pt x="9237427" y="0"/>
                </a:cubicBezTo>
                <a:cubicBezTo>
                  <a:pt x="9420718" y="9179"/>
                  <a:pt x="9690681" y="26772"/>
                  <a:pt x="9907459" y="0"/>
                </a:cubicBezTo>
                <a:cubicBezTo>
                  <a:pt x="10124237" y="-26772"/>
                  <a:pt x="10698002" y="23835"/>
                  <a:pt x="11006311" y="0"/>
                </a:cubicBezTo>
                <a:cubicBezTo>
                  <a:pt x="11172452" y="-7766"/>
                  <a:pt x="11327524" y="130136"/>
                  <a:pt x="11292114" y="285803"/>
                </a:cubicBezTo>
                <a:cubicBezTo>
                  <a:pt x="11283214" y="385390"/>
                  <a:pt x="11288607" y="606485"/>
                  <a:pt x="11292114" y="770033"/>
                </a:cubicBezTo>
                <a:cubicBezTo>
                  <a:pt x="11295622" y="933581"/>
                  <a:pt x="11263631" y="1188943"/>
                  <a:pt x="11292114" y="1468796"/>
                </a:cubicBezTo>
                <a:cubicBezTo>
                  <a:pt x="11320597" y="1748649"/>
                  <a:pt x="11309874" y="1834259"/>
                  <a:pt x="11292114" y="1995932"/>
                </a:cubicBezTo>
                <a:cubicBezTo>
                  <a:pt x="11274354" y="2157605"/>
                  <a:pt x="11284977" y="2386058"/>
                  <a:pt x="11292114" y="2651788"/>
                </a:cubicBezTo>
                <a:cubicBezTo>
                  <a:pt x="11299251" y="2917518"/>
                  <a:pt x="11285756" y="3054158"/>
                  <a:pt x="11292114" y="3350551"/>
                </a:cubicBezTo>
                <a:cubicBezTo>
                  <a:pt x="11298472" y="3646944"/>
                  <a:pt x="11295552" y="3621037"/>
                  <a:pt x="11292114" y="3834781"/>
                </a:cubicBezTo>
                <a:cubicBezTo>
                  <a:pt x="11288677" y="4048525"/>
                  <a:pt x="11324533" y="4342712"/>
                  <a:pt x="11292114" y="4576450"/>
                </a:cubicBezTo>
                <a:cubicBezTo>
                  <a:pt x="11302804" y="4718327"/>
                  <a:pt x="11155031" y="4866510"/>
                  <a:pt x="11006311" y="4862253"/>
                </a:cubicBezTo>
                <a:cubicBezTo>
                  <a:pt x="10794465" y="4856486"/>
                  <a:pt x="10693619" y="4842926"/>
                  <a:pt x="10550689" y="4862253"/>
                </a:cubicBezTo>
                <a:cubicBezTo>
                  <a:pt x="10407759" y="4881580"/>
                  <a:pt x="10135493" y="4859468"/>
                  <a:pt x="9987863" y="4862253"/>
                </a:cubicBezTo>
                <a:cubicBezTo>
                  <a:pt x="9840233" y="4865038"/>
                  <a:pt x="9657419" y="4837433"/>
                  <a:pt x="9425036" y="4862253"/>
                </a:cubicBezTo>
                <a:cubicBezTo>
                  <a:pt x="9192653" y="4887073"/>
                  <a:pt x="8975781" y="4838299"/>
                  <a:pt x="8862209" y="4862253"/>
                </a:cubicBezTo>
                <a:cubicBezTo>
                  <a:pt x="8748637" y="4886207"/>
                  <a:pt x="8604483" y="4864240"/>
                  <a:pt x="8513793" y="4862253"/>
                </a:cubicBezTo>
                <a:cubicBezTo>
                  <a:pt x="8423103" y="4860266"/>
                  <a:pt x="7831567" y="4899850"/>
                  <a:pt x="7629351" y="4862253"/>
                </a:cubicBezTo>
                <a:cubicBezTo>
                  <a:pt x="7427135" y="4824656"/>
                  <a:pt x="7034786" y="4878963"/>
                  <a:pt x="6744909" y="4862253"/>
                </a:cubicBezTo>
                <a:cubicBezTo>
                  <a:pt x="6455032" y="4845543"/>
                  <a:pt x="6519438" y="4848422"/>
                  <a:pt x="6396493" y="4862253"/>
                </a:cubicBezTo>
                <a:cubicBezTo>
                  <a:pt x="6273548" y="4876084"/>
                  <a:pt x="6138157" y="4875727"/>
                  <a:pt x="5940871" y="4862253"/>
                </a:cubicBezTo>
                <a:cubicBezTo>
                  <a:pt x="5743585" y="4848779"/>
                  <a:pt x="5546365" y="4870863"/>
                  <a:pt x="5270839" y="4862253"/>
                </a:cubicBezTo>
                <a:cubicBezTo>
                  <a:pt x="4995313" y="4853643"/>
                  <a:pt x="4831483" y="4854113"/>
                  <a:pt x="4493602" y="4862253"/>
                </a:cubicBezTo>
                <a:cubicBezTo>
                  <a:pt x="4155721" y="4870393"/>
                  <a:pt x="4112486" y="4851371"/>
                  <a:pt x="3930776" y="4862253"/>
                </a:cubicBezTo>
                <a:cubicBezTo>
                  <a:pt x="3749066" y="4873135"/>
                  <a:pt x="3654474" y="4842452"/>
                  <a:pt x="3475154" y="4862253"/>
                </a:cubicBezTo>
                <a:cubicBezTo>
                  <a:pt x="3295834" y="4882054"/>
                  <a:pt x="3172150" y="4850234"/>
                  <a:pt x="3019533" y="4862253"/>
                </a:cubicBezTo>
                <a:cubicBezTo>
                  <a:pt x="2866916" y="4874272"/>
                  <a:pt x="2466242" y="4857625"/>
                  <a:pt x="2242296" y="4862253"/>
                </a:cubicBezTo>
                <a:cubicBezTo>
                  <a:pt x="2018350" y="4866881"/>
                  <a:pt x="1990519" y="4861502"/>
                  <a:pt x="1893879" y="4862253"/>
                </a:cubicBezTo>
                <a:cubicBezTo>
                  <a:pt x="1797239" y="4863004"/>
                  <a:pt x="1444155" y="4863089"/>
                  <a:pt x="1331053" y="4862253"/>
                </a:cubicBezTo>
                <a:cubicBezTo>
                  <a:pt x="1217951" y="4861417"/>
                  <a:pt x="507861" y="4819978"/>
                  <a:pt x="285803" y="4862253"/>
                </a:cubicBezTo>
                <a:cubicBezTo>
                  <a:pt x="131102" y="4850589"/>
                  <a:pt x="-8232" y="4725397"/>
                  <a:pt x="0" y="4576450"/>
                </a:cubicBezTo>
                <a:cubicBezTo>
                  <a:pt x="-24841" y="4409072"/>
                  <a:pt x="34276" y="4148414"/>
                  <a:pt x="0" y="3877687"/>
                </a:cubicBezTo>
                <a:cubicBezTo>
                  <a:pt x="-34276" y="3606960"/>
                  <a:pt x="-23402" y="3495216"/>
                  <a:pt x="0" y="3393457"/>
                </a:cubicBezTo>
                <a:cubicBezTo>
                  <a:pt x="23402" y="3291698"/>
                  <a:pt x="-27318" y="3056999"/>
                  <a:pt x="0" y="2823414"/>
                </a:cubicBezTo>
                <a:cubicBezTo>
                  <a:pt x="27318" y="2589829"/>
                  <a:pt x="-24818" y="2511571"/>
                  <a:pt x="0" y="2210465"/>
                </a:cubicBezTo>
                <a:cubicBezTo>
                  <a:pt x="24818" y="1909359"/>
                  <a:pt x="-27372" y="1736520"/>
                  <a:pt x="0" y="1554609"/>
                </a:cubicBezTo>
                <a:cubicBezTo>
                  <a:pt x="27372" y="1372698"/>
                  <a:pt x="-5881" y="1212491"/>
                  <a:pt x="0" y="898753"/>
                </a:cubicBezTo>
                <a:cubicBezTo>
                  <a:pt x="5881" y="585015"/>
                  <a:pt x="8755" y="478112"/>
                  <a:pt x="0" y="285803"/>
                </a:cubicBezTo>
                <a:close/>
              </a:path>
              <a:path extrusionOk="0" h="4862253" w="11292114">
                <a:moveTo>
                  <a:pt x="0" y="285803"/>
                </a:moveTo>
                <a:cubicBezTo>
                  <a:pt x="-4230" y="125349"/>
                  <a:pt x="93913" y="12778"/>
                  <a:pt x="285803" y="0"/>
                </a:cubicBezTo>
                <a:cubicBezTo>
                  <a:pt x="498978" y="23723"/>
                  <a:pt x="859486" y="30377"/>
                  <a:pt x="1170245" y="0"/>
                </a:cubicBezTo>
                <a:cubicBezTo>
                  <a:pt x="1481004" y="-30377"/>
                  <a:pt x="1532075" y="-23010"/>
                  <a:pt x="1733072" y="0"/>
                </a:cubicBezTo>
                <a:cubicBezTo>
                  <a:pt x="1934069" y="23010"/>
                  <a:pt x="1989086" y="-6049"/>
                  <a:pt x="2188693" y="0"/>
                </a:cubicBezTo>
                <a:cubicBezTo>
                  <a:pt x="2388300" y="6049"/>
                  <a:pt x="2793388" y="-22078"/>
                  <a:pt x="2965930" y="0"/>
                </a:cubicBezTo>
                <a:cubicBezTo>
                  <a:pt x="3138472" y="22078"/>
                  <a:pt x="3296839" y="3636"/>
                  <a:pt x="3528757" y="0"/>
                </a:cubicBezTo>
                <a:cubicBezTo>
                  <a:pt x="3760675" y="-3636"/>
                  <a:pt x="4003276" y="7509"/>
                  <a:pt x="4413199" y="0"/>
                </a:cubicBezTo>
                <a:cubicBezTo>
                  <a:pt x="4823122" y="-7509"/>
                  <a:pt x="4740295" y="21218"/>
                  <a:pt x="4868820" y="0"/>
                </a:cubicBezTo>
                <a:cubicBezTo>
                  <a:pt x="4997345" y="-21218"/>
                  <a:pt x="5564427" y="8562"/>
                  <a:pt x="5753262" y="0"/>
                </a:cubicBezTo>
                <a:cubicBezTo>
                  <a:pt x="5942097" y="-8562"/>
                  <a:pt x="6001401" y="13705"/>
                  <a:pt x="6101679" y="0"/>
                </a:cubicBezTo>
                <a:cubicBezTo>
                  <a:pt x="6201957" y="-13705"/>
                  <a:pt x="6569915" y="26431"/>
                  <a:pt x="6771710" y="0"/>
                </a:cubicBezTo>
                <a:cubicBezTo>
                  <a:pt x="6973505" y="-26431"/>
                  <a:pt x="7153958" y="8884"/>
                  <a:pt x="7441742" y="0"/>
                </a:cubicBezTo>
                <a:cubicBezTo>
                  <a:pt x="7729526" y="-8884"/>
                  <a:pt x="7870396" y="22648"/>
                  <a:pt x="8004569" y="0"/>
                </a:cubicBezTo>
                <a:cubicBezTo>
                  <a:pt x="8138742" y="-22648"/>
                  <a:pt x="8661617" y="-3757"/>
                  <a:pt x="8889011" y="0"/>
                </a:cubicBezTo>
                <a:cubicBezTo>
                  <a:pt x="9116405" y="3757"/>
                  <a:pt x="9494102" y="-11832"/>
                  <a:pt x="9773453" y="0"/>
                </a:cubicBezTo>
                <a:cubicBezTo>
                  <a:pt x="10052804" y="11832"/>
                  <a:pt x="10032041" y="-6638"/>
                  <a:pt x="10229074" y="0"/>
                </a:cubicBezTo>
                <a:cubicBezTo>
                  <a:pt x="10426107" y="6638"/>
                  <a:pt x="10746356" y="-29561"/>
                  <a:pt x="11006311" y="0"/>
                </a:cubicBezTo>
                <a:cubicBezTo>
                  <a:pt x="11159899" y="-8678"/>
                  <a:pt x="11292489" y="122892"/>
                  <a:pt x="11292114" y="285803"/>
                </a:cubicBezTo>
                <a:cubicBezTo>
                  <a:pt x="11259503" y="520270"/>
                  <a:pt x="11274937" y="622327"/>
                  <a:pt x="11292114" y="941659"/>
                </a:cubicBezTo>
                <a:cubicBezTo>
                  <a:pt x="11309291" y="1260991"/>
                  <a:pt x="11271074" y="1357713"/>
                  <a:pt x="11292114" y="1468796"/>
                </a:cubicBezTo>
                <a:cubicBezTo>
                  <a:pt x="11313154" y="1579879"/>
                  <a:pt x="11292913" y="1821755"/>
                  <a:pt x="11292114" y="2167558"/>
                </a:cubicBezTo>
                <a:cubicBezTo>
                  <a:pt x="11291315" y="2513361"/>
                  <a:pt x="11282580" y="2494939"/>
                  <a:pt x="11292114" y="2780508"/>
                </a:cubicBezTo>
                <a:cubicBezTo>
                  <a:pt x="11301649" y="3066077"/>
                  <a:pt x="11284459" y="3199688"/>
                  <a:pt x="11292114" y="3307644"/>
                </a:cubicBezTo>
                <a:cubicBezTo>
                  <a:pt x="11299769" y="3415600"/>
                  <a:pt x="11267183" y="3657959"/>
                  <a:pt x="11292114" y="3920594"/>
                </a:cubicBezTo>
                <a:cubicBezTo>
                  <a:pt x="11317046" y="4183229"/>
                  <a:pt x="11305497" y="4404901"/>
                  <a:pt x="11292114" y="4576450"/>
                </a:cubicBezTo>
                <a:cubicBezTo>
                  <a:pt x="11299958" y="4710169"/>
                  <a:pt x="11170166" y="4868752"/>
                  <a:pt x="11006311" y="4862253"/>
                </a:cubicBezTo>
                <a:cubicBezTo>
                  <a:pt x="10673576" y="4889054"/>
                  <a:pt x="10483919" y="4895889"/>
                  <a:pt x="10121869" y="4862253"/>
                </a:cubicBezTo>
                <a:cubicBezTo>
                  <a:pt x="9759819" y="4828617"/>
                  <a:pt x="9522070" y="4850571"/>
                  <a:pt x="9344632" y="4862253"/>
                </a:cubicBezTo>
                <a:cubicBezTo>
                  <a:pt x="9167194" y="4873935"/>
                  <a:pt x="9060449" y="4844974"/>
                  <a:pt x="8889011" y="4862253"/>
                </a:cubicBezTo>
                <a:cubicBezTo>
                  <a:pt x="8717573" y="4879532"/>
                  <a:pt x="8298685" y="4868190"/>
                  <a:pt x="8111774" y="4862253"/>
                </a:cubicBezTo>
                <a:cubicBezTo>
                  <a:pt x="7924863" y="4856316"/>
                  <a:pt x="7834576" y="4876538"/>
                  <a:pt x="7763357" y="4862253"/>
                </a:cubicBezTo>
                <a:cubicBezTo>
                  <a:pt x="7692138" y="4847968"/>
                  <a:pt x="7304497" y="4877458"/>
                  <a:pt x="6986121" y="4862253"/>
                </a:cubicBezTo>
                <a:cubicBezTo>
                  <a:pt x="6667745" y="4847048"/>
                  <a:pt x="6713960" y="4848175"/>
                  <a:pt x="6530499" y="4862253"/>
                </a:cubicBezTo>
                <a:cubicBezTo>
                  <a:pt x="6347038" y="4876331"/>
                  <a:pt x="6278355" y="4862499"/>
                  <a:pt x="6182082" y="4862253"/>
                </a:cubicBezTo>
                <a:cubicBezTo>
                  <a:pt x="6085809" y="4862007"/>
                  <a:pt x="5871568" y="4845241"/>
                  <a:pt x="5726461" y="4862253"/>
                </a:cubicBezTo>
                <a:cubicBezTo>
                  <a:pt x="5581354" y="4879265"/>
                  <a:pt x="5223127" y="4875496"/>
                  <a:pt x="4949224" y="4862253"/>
                </a:cubicBezTo>
                <a:cubicBezTo>
                  <a:pt x="4675321" y="4849010"/>
                  <a:pt x="4607132" y="4865687"/>
                  <a:pt x="4493602" y="4862253"/>
                </a:cubicBezTo>
                <a:cubicBezTo>
                  <a:pt x="4380072" y="4858819"/>
                  <a:pt x="4268766" y="4859720"/>
                  <a:pt x="4145186" y="4862253"/>
                </a:cubicBezTo>
                <a:cubicBezTo>
                  <a:pt x="4021606" y="4864786"/>
                  <a:pt x="3807252" y="4852463"/>
                  <a:pt x="3689564" y="4862253"/>
                </a:cubicBezTo>
                <a:cubicBezTo>
                  <a:pt x="3571876" y="4872043"/>
                  <a:pt x="3319362" y="4869523"/>
                  <a:pt x="3126738" y="4862253"/>
                </a:cubicBezTo>
                <a:cubicBezTo>
                  <a:pt x="2934114" y="4854983"/>
                  <a:pt x="2692509" y="4869710"/>
                  <a:pt x="2456706" y="4862253"/>
                </a:cubicBezTo>
                <a:cubicBezTo>
                  <a:pt x="2220903" y="4854796"/>
                  <a:pt x="2113265" y="4881284"/>
                  <a:pt x="2001084" y="4862253"/>
                </a:cubicBezTo>
                <a:cubicBezTo>
                  <a:pt x="1888903" y="4843222"/>
                  <a:pt x="1375524" y="4895399"/>
                  <a:pt x="1116642" y="4862253"/>
                </a:cubicBezTo>
                <a:cubicBezTo>
                  <a:pt x="857760" y="4829107"/>
                  <a:pt x="478649" y="4842627"/>
                  <a:pt x="285803" y="4862253"/>
                </a:cubicBezTo>
                <a:cubicBezTo>
                  <a:pt x="129571" y="4867915"/>
                  <a:pt x="4759" y="4736299"/>
                  <a:pt x="0" y="4576450"/>
                </a:cubicBezTo>
                <a:cubicBezTo>
                  <a:pt x="26051" y="4286005"/>
                  <a:pt x="-3170" y="4113410"/>
                  <a:pt x="0" y="3963500"/>
                </a:cubicBezTo>
                <a:cubicBezTo>
                  <a:pt x="3170" y="3813590"/>
                  <a:pt x="18682" y="3603777"/>
                  <a:pt x="0" y="3307644"/>
                </a:cubicBezTo>
                <a:cubicBezTo>
                  <a:pt x="-18682" y="3011511"/>
                  <a:pt x="13727" y="3031242"/>
                  <a:pt x="0" y="2780508"/>
                </a:cubicBezTo>
                <a:cubicBezTo>
                  <a:pt x="-13727" y="2529774"/>
                  <a:pt x="13796" y="2326798"/>
                  <a:pt x="0" y="2167558"/>
                </a:cubicBezTo>
                <a:cubicBezTo>
                  <a:pt x="-13796" y="2008318"/>
                  <a:pt x="15607" y="1820935"/>
                  <a:pt x="0" y="1683328"/>
                </a:cubicBezTo>
                <a:cubicBezTo>
                  <a:pt x="-15607" y="1545721"/>
                  <a:pt x="-3324" y="1237828"/>
                  <a:pt x="0" y="984566"/>
                </a:cubicBezTo>
                <a:cubicBezTo>
                  <a:pt x="3324" y="731304"/>
                  <a:pt x="-16550" y="568001"/>
                  <a:pt x="0" y="2858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4140000" spcFirstLastPara="1" rIns="251975" wrap="square" tIns="503975">
            <a:noAutofit/>
          </a:bodyPr>
          <a:lstStyle/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C4A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4" name="Google Shape;384;p16"/>
          <p:cNvSpPr txBox="1"/>
          <p:nvPr/>
        </p:nvSpPr>
        <p:spPr>
          <a:xfrm>
            <a:off x="4755880" y="1558696"/>
            <a:ext cx="4087038" cy="1759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蛋白尿的出現為慢性腎臟病的表現。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蛋白尿的程度愈嚴重，代表腎臟受到愈嚴重的損傷，心血管疾病的相關風險也更高。</a:t>
            </a:r>
            <a:endParaRPr/>
          </a:p>
        </p:txBody>
      </p:sp>
      <p:pic>
        <p:nvPicPr>
          <p:cNvPr descr="一張含有 玩具, 向量圖形 的圖片&#10;&#10;自動產生的描述" id="385" name="Google Shape;3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881" y="1586206"/>
            <a:ext cx="4006729" cy="448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6"/>
          <p:cNvPicPr preferRelativeResize="0"/>
          <p:nvPr/>
        </p:nvPicPr>
        <p:blipFill rotWithShape="1">
          <a:blip r:embed="rId4">
            <a:alphaModFix/>
          </a:blip>
          <a:srcRect b="14998" l="30537" r="30537" t="21216"/>
          <a:stretch/>
        </p:blipFill>
        <p:spPr>
          <a:xfrm>
            <a:off x="9123694" y="1470117"/>
            <a:ext cx="2049828" cy="188726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6"/>
          <p:cNvSpPr/>
          <p:nvPr/>
        </p:nvSpPr>
        <p:spPr>
          <a:xfrm>
            <a:off x="4783873" y="3779092"/>
            <a:ext cx="6510912" cy="1499077"/>
          </a:xfrm>
          <a:custGeom>
            <a:rect b="b" l="l" r="r" t="t"/>
            <a:pathLst>
              <a:path extrusionOk="0" fill="none" h="1499077" w="6510912">
                <a:moveTo>
                  <a:pt x="0" y="210785"/>
                </a:moveTo>
                <a:cubicBezTo>
                  <a:pt x="-148" y="118357"/>
                  <a:pt x="101179" y="-3972"/>
                  <a:pt x="210785" y="0"/>
                </a:cubicBezTo>
                <a:cubicBezTo>
                  <a:pt x="315558" y="-32139"/>
                  <a:pt x="486624" y="10692"/>
                  <a:pt x="581681" y="0"/>
                </a:cubicBezTo>
                <a:cubicBezTo>
                  <a:pt x="676738" y="-10692"/>
                  <a:pt x="879493" y="42612"/>
                  <a:pt x="1013471" y="0"/>
                </a:cubicBezTo>
                <a:cubicBezTo>
                  <a:pt x="1147449" y="-42612"/>
                  <a:pt x="1367834" y="954"/>
                  <a:pt x="1567048" y="0"/>
                </a:cubicBezTo>
                <a:cubicBezTo>
                  <a:pt x="1766262" y="-954"/>
                  <a:pt x="2013345" y="39119"/>
                  <a:pt x="2242411" y="0"/>
                </a:cubicBezTo>
                <a:cubicBezTo>
                  <a:pt x="2471477" y="-39119"/>
                  <a:pt x="2699976" y="35216"/>
                  <a:pt x="2917774" y="0"/>
                </a:cubicBezTo>
                <a:cubicBezTo>
                  <a:pt x="3135572" y="-35216"/>
                  <a:pt x="3258221" y="63312"/>
                  <a:pt x="3471351" y="0"/>
                </a:cubicBezTo>
                <a:cubicBezTo>
                  <a:pt x="3684481" y="-63312"/>
                  <a:pt x="3851730" y="30484"/>
                  <a:pt x="4024927" y="0"/>
                </a:cubicBezTo>
                <a:cubicBezTo>
                  <a:pt x="4198124" y="-30484"/>
                  <a:pt x="4306403" y="38418"/>
                  <a:pt x="4517611" y="0"/>
                </a:cubicBezTo>
                <a:cubicBezTo>
                  <a:pt x="4728819" y="-38418"/>
                  <a:pt x="4867847" y="33881"/>
                  <a:pt x="5010294" y="0"/>
                </a:cubicBezTo>
                <a:cubicBezTo>
                  <a:pt x="5152741" y="-33881"/>
                  <a:pt x="5284923" y="44425"/>
                  <a:pt x="5381190" y="0"/>
                </a:cubicBezTo>
                <a:cubicBezTo>
                  <a:pt x="5477457" y="-44425"/>
                  <a:pt x="5616071" y="7008"/>
                  <a:pt x="5812980" y="0"/>
                </a:cubicBezTo>
                <a:cubicBezTo>
                  <a:pt x="6009889" y="-7008"/>
                  <a:pt x="6121967" y="56434"/>
                  <a:pt x="6300127" y="0"/>
                </a:cubicBezTo>
                <a:cubicBezTo>
                  <a:pt x="6443866" y="12959"/>
                  <a:pt x="6489059" y="83372"/>
                  <a:pt x="6510912" y="210785"/>
                </a:cubicBezTo>
                <a:cubicBezTo>
                  <a:pt x="6534455" y="393283"/>
                  <a:pt x="6468116" y="581411"/>
                  <a:pt x="6510912" y="727988"/>
                </a:cubicBezTo>
                <a:cubicBezTo>
                  <a:pt x="6553708" y="874565"/>
                  <a:pt x="6471564" y="1046088"/>
                  <a:pt x="6510912" y="1288292"/>
                </a:cubicBezTo>
                <a:cubicBezTo>
                  <a:pt x="6501771" y="1391696"/>
                  <a:pt x="6412761" y="1506128"/>
                  <a:pt x="6300127" y="1499077"/>
                </a:cubicBezTo>
                <a:cubicBezTo>
                  <a:pt x="6179127" y="1523261"/>
                  <a:pt x="6026232" y="1481307"/>
                  <a:pt x="5868337" y="1499077"/>
                </a:cubicBezTo>
                <a:cubicBezTo>
                  <a:pt x="5710442" y="1516847"/>
                  <a:pt x="5638051" y="1480558"/>
                  <a:pt x="5436548" y="1499077"/>
                </a:cubicBezTo>
                <a:cubicBezTo>
                  <a:pt x="5235045" y="1517596"/>
                  <a:pt x="5230223" y="1463663"/>
                  <a:pt x="5065651" y="1499077"/>
                </a:cubicBezTo>
                <a:cubicBezTo>
                  <a:pt x="4901079" y="1534491"/>
                  <a:pt x="4787559" y="1492261"/>
                  <a:pt x="4694755" y="1499077"/>
                </a:cubicBezTo>
                <a:cubicBezTo>
                  <a:pt x="4601951" y="1505893"/>
                  <a:pt x="4414945" y="1439003"/>
                  <a:pt x="4141178" y="1499077"/>
                </a:cubicBezTo>
                <a:cubicBezTo>
                  <a:pt x="3867411" y="1559151"/>
                  <a:pt x="3860938" y="1464875"/>
                  <a:pt x="3770282" y="1499077"/>
                </a:cubicBezTo>
                <a:cubicBezTo>
                  <a:pt x="3679626" y="1533279"/>
                  <a:pt x="3346705" y="1437939"/>
                  <a:pt x="3216706" y="1499077"/>
                </a:cubicBezTo>
                <a:cubicBezTo>
                  <a:pt x="3086707" y="1560215"/>
                  <a:pt x="2877991" y="1490119"/>
                  <a:pt x="2602236" y="1499077"/>
                </a:cubicBezTo>
                <a:cubicBezTo>
                  <a:pt x="2326481" y="1508035"/>
                  <a:pt x="2108133" y="1481993"/>
                  <a:pt x="1926872" y="1499077"/>
                </a:cubicBezTo>
                <a:cubicBezTo>
                  <a:pt x="1745611" y="1516161"/>
                  <a:pt x="1689549" y="1476004"/>
                  <a:pt x="1495083" y="1499077"/>
                </a:cubicBezTo>
                <a:cubicBezTo>
                  <a:pt x="1300617" y="1522150"/>
                  <a:pt x="1014426" y="1464044"/>
                  <a:pt x="880613" y="1499077"/>
                </a:cubicBezTo>
                <a:cubicBezTo>
                  <a:pt x="746800" y="1534110"/>
                  <a:pt x="345571" y="1422078"/>
                  <a:pt x="210785" y="1499077"/>
                </a:cubicBezTo>
                <a:cubicBezTo>
                  <a:pt x="86612" y="1488663"/>
                  <a:pt x="-23526" y="1430484"/>
                  <a:pt x="0" y="1288292"/>
                </a:cubicBezTo>
                <a:cubicBezTo>
                  <a:pt x="-13527" y="1157003"/>
                  <a:pt x="22001" y="1004302"/>
                  <a:pt x="0" y="727988"/>
                </a:cubicBezTo>
                <a:cubicBezTo>
                  <a:pt x="-22001" y="451674"/>
                  <a:pt x="6035" y="342060"/>
                  <a:pt x="0" y="210785"/>
                </a:cubicBezTo>
                <a:close/>
              </a:path>
              <a:path extrusionOk="0" h="1499077" w="6510912">
                <a:moveTo>
                  <a:pt x="0" y="210785"/>
                </a:moveTo>
                <a:cubicBezTo>
                  <a:pt x="-13584" y="75011"/>
                  <a:pt x="109216" y="-11878"/>
                  <a:pt x="210785" y="0"/>
                </a:cubicBezTo>
                <a:cubicBezTo>
                  <a:pt x="326563" y="-46459"/>
                  <a:pt x="455690" y="39920"/>
                  <a:pt x="642575" y="0"/>
                </a:cubicBezTo>
                <a:cubicBezTo>
                  <a:pt x="829460" y="-39920"/>
                  <a:pt x="977391" y="1160"/>
                  <a:pt x="1135258" y="0"/>
                </a:cubicBezTo>
                <a:cubicBezTo>
                  <a:pt x="1293125" y="-1160"/>
                  <a:pt x="1534024" y="53562"/>
                  <a:pt x="1688834" y="0"/>
                </a:cubicBezTo>
                <a:cubicBezTo>
                  <a:pt x="1843644" y="-53562"/>
                  <a:pt x="2029968" y="26798"/>
                  <a:pt x="2120624" y="0"/>
                </a:cubicBezTo>
                <a:cubicBezTo>
                  <a:pt x="2211280" y="-26798"/>
                  <a:pt x="2417935" y="43246"/>
                  <a:pt x="2674201" y="0"/>
                </a:cubicBezTo>
                <a:cubicBezTo>
                  <a:pt x="2930467" y="-43246"/>
                  <a:pt x="2951110" y="35645"/>
                  <a:pt x="3105990" y="0"/>
                </a:cubicBezTo>
                <a:cubicBezTo>
                  <a:pt x="3260870" y="-35645"/>
                  <a:pt x="3523491" y="22161"/>
                  <a:pt x="3720460" y="0"/>
                </a:cubicBezTo>
                <a:cubicBezTo>
                  <a:pt x="3917429" y="-22161"/>
                  <a:pt x="4181997" y="62759"/>
                  <a:pt x="4395824" y="0"/>
                </a:cubicBezTo>
                <a:cubicBezTo>
                  <a:pt x="4609651" y="-62759"/>
                  <a:pt x="4707190" y="13085"/>
                  <a:pt x="5010294" y="0"/>
                </a:cubicBezTo>
                <a:cubicBezTo>
                  <a:pt x="5313398" y="-13085"/>
                  <a:pt x="5376622" y="6122"/>
                  <a:pt x="5563870" y="0"/>
                </a:cubicBezTo>
                <a:cubicBezTo>
                  <a:pt x="5751118" y="-6122"/>
                  <a:pt x="6093635" y="39489"/>
                  <a:pt x="6300127" y="0"/>
                </a:cubicBezTo>
                <a:cubicBezTo>
                  <a:pt x="6436527" y="-7406"/>
                  <a:pt x="6510863" y="103469"/>
                  <a:pt x="6510912" y="210785"/>
                </a:cubicBezTo>
                <a:cubicBezTo>
                  <a:pt x="6556719" y="374203"/>
                  <a:pt x="6477411" y="622471"/>
                  <a:pt x="6510912" y="749539"/>
                </a:cubicBezTo>
                <a:cubicBezTo>
                  <a:pt x="6544413" y="876607"/>
                  <a:pt x="6462326" y="1164864"/>
                  <a:pt x="6510912" y="1288292"/>
                </a:cubicBezTo>
                <a:cubicBezTo>
                  <a:pt x="6512103" y="1428581"/>
                  <a:pt x="6435666" y="1494150"/>
                  <a:pt x="6300127" y="1499077"/>
                </a:cubicBezTo>
                <a:cubicBezTo>
                  <a:pt x="6145738" y="1525804"/>
                  <a:pt x="5911876" y="1443633"/>
                  <a:pt x="5685657" y="1499077"/>
                </a:cubicBezTo>
                <a:cubicBezTo>
                  <a:pt x="5459438" y="1554521"/>
                  <a:pt x="5290460" y="1488628"/>
                  <a:pt x="5071187" y="1499077"/>
                </a:cubicBezTo>
                <a:cubicBezTo>
                  <a:pt x="4851914" y="1509526"/>
                  <a:pt x="4819997" y="1446265"/>
                  <a:pt x="4578504" y="1499077"/>
                </a:cubicBezTo>
                <a:cubicBezTo>
                  <a:pt x="4337011" y="1551889"/>
                  <a:pt x="4335222" y="1485241"/>
                  <a:pt x="4146714" y="1499077"/>
                </a:cubicBezTo>
                <a:cubicBezTo>
                  <a:pt x="3958206" y="1512913"/>
                  <a:pt x="3828900" y="1474856"/>
                  <a:pt x="3714925" y="1499077"/>
                </a:cubicBezTo>
                <a:cubicBezTo>
                  <a:pt x="3600950" y="1523298"/>
                  <a:pt x="3326999" y="1458780"/>
                  <a:pt x="3161348" y="1499077"/>
                </a:cubicBezTo>
                <a:cubicBezTo>
                  <a:pt x="2995697" y="1539374"/>
                  <a:pt x="2924898" y="1469485"/>
                  <a:pt x="2729558" y="1499077"/>
                </a:cubicBezTo>
                <a:cubicBezTo>
                  <a:pt x="2534218" y="1528669"/>
                  <a:pt x="2516581" y="1461540"/>
                  <a:pt x="2358662" y="1499077"/>
                </a:cubicBezTo>
                <a:cubicBezTo>
                  <a:pt x="2200743" y="1536614"/>
                  <a:pt x="1938801" y="1444450"/>
                  <a:pt x="1805085" y="1499077"/>
                </a:cubicBezTo>
                <a:cubicBezTo>
                  <a:pt x="1671369" y="1553704"/>
                  <a:pt x="1373087" y="1449149"/>
                  <a:pt x="1129722" y="1499077"/>
                </a:cubicBezTo>
                <a:cubicBezTo>
                  <a:pt x="886357" y="1549005"/>
                  <a:pt x="814134" y="1491548"/>
                  <a:pt x="697932" y="1499077"/>
                </a:cubicBezTo>
                <a:cubicBezTo>
                  <a:pt x="581730" y="1506606"/>
                  <a:pt x="359795" y="1454978"/>
                  <a:pt x="210785" y="1499077"/>
                </a:cubicBezTo>
                <a:cubicBezTo>
                  <a:pt x="91457" y="1490130"/>
                  <a:pt x="-21013" y="1402530"/>
                  <a:pt x="0" y="1288292"/>
                </a:cubicBezTo>
                <a:cubicBezTo>
                  <a:pt x="-28671" y="1064579"/>
                  <a:pt x="63106" y="953337"/>
                  <a:pt x="0" y="749539"/>
                </a:cubicBezTo>
                <a:cubicBezTo>
                  <a:pt x="-63106" y="545741"/>
                  <a:pt x="1141" y="325385"/>
                  <a:pt x="0" y="210785"/>
                </a:cubicBezTo>
                <a:close/>
              </a:path>
            </a:pathLst>
          </a:custGeom>
          <a:solidFill>
            <a:srgbClr val="AF564F"/>
          </a:solidFill>
          <a:ln cap="flat" cmpd="sng" w="19050">
            <a:solidFill>
              <a:srgbClr val="AF5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要記得</a:t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有疑似</a:t>
            </a:r>
            <a:r>
              <a:rPr b="1" i="0" lang="zh-TW" sz="2400" u="sng" cap="none" strike="noStrike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蛋白尿</a:t>
            </a: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時，及早尋求醫師協助。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393" name="Google Shape;393;p17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4" name="Google Shape;394;p17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5. </a:t>
            </a:r>
            <a:r>
              <a:rPr b="1"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痛風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的餐廳王大廚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5" name="Google Shape;395;p17"/>
          <p:cNvSpPr/>
          <p:nvPr/>
        </p:nvSpPr>
        <p:spPr>
          <a:xfrm>
            <a:off x="487000" y="1204384"/>
            <a:ext cx="11292114" cy="4862253"/>
          </a:xfrm>
          <a:custGeom>
            <a:rect b="b" l="l" r="r" t="t"/>
            <a:pathLst>
              <a:path extrusionOk="0" fill="none" h="4862253" w="11292114">
                <a:moveTo>
                  <a:pt x="0" y="285803"/>
                </a:moveTo>
                <a:cubicBezTo>
                  <a:pt x="4256" y="111482"/>
                  <a:pt x="136395" y="-31689"/>
                  <a:pt x="285803" y="0"/>
                </a:cubicBezTo>
                <a:cubicBezTo>
                  <a:pt x="473765" y="31587"/>
                  <a:pt x="800023" y="30704"/>
                  <a:pt x="955835" y="0"/>
                </a:cubicBezTo>
                <a:cubicBezTo>
                  <a:pt x="1111647" y="-30704"/>
                  <a:pt x="1358257" y="-14589"/>
                  <a:pt x="1625867" y="0"/>
                </a:cubicBezTo>
                <a:cubicBezTo>
                  <a:pt x="1893477" y="14589"/>
                  <a:pt x="2207186" y="30829"/>
                  <a:pt x="2403103" y="0"/>
                </a:cubicBezTo>
                <a:cubicBezTo>
                  <a:pt x="2599020" y="-30829"/>
                  <a:pt x="2949263" y="-24388"/>
                  <a:pt x="3287545" y="0"/>
                </a:cubicBezTo>
                <a:cubicBezTo>
                  <a:pt x="3625827" y="24388"/>
                  <a:pt x="3892998" y="1987"/>
                  <a:pt x="4064782" y="0"/>
                </a:cubicBezTo>
                <a:cubicBezTo>
                  <a:pt x="4236566" y="-1987"/>
                  <a:pt x="4689901" y="-29674"/>
                  <a:pt x="4949224" y="0"/>
                </a:cubicBezTo>
                <a:cubicBezTo>
                  <a:pt x="5208547" y="29674"/>
                  <a:pt x="5412500" y="14472"/>
                  <a:pt x="5726461" y="0"/>
                </a:cubicBezTo>
                <a:cubicBezTo>
                  <a:pt x="6040422" y="-14472"/>
                  <a:pt x="6058546" y="-2612"/>
                  <a:pt x="6182082" y="0"/>
                </a:cubicBezTo>
                <a:cubicBezTo>
                  <a:pt x="6305618" y="2612"/>
                  <a:pt x="6642614" y="18919"/>
                  <a:pt x="6959319" y="0"/>
                </a:cubicBezTo>
                <a:cubicBezTo>
                  <a:pt x="7276024" y="-18919"/>
                  <a:pt x="7297280" y="12184"/>
                  <a:pt x="7522146" y="0"/>
                </a:cubicBezTo>
                <a:cubicBezTo>
                  <a:pt x="7747012" y="-12184"/>
                  <a:pt x="7754845" y="-18139"/>
                  <a:pt x="7977767" y="0"/>
                </a:cubicBezTo>
                <a:cubicBezTo>
                  <a:pt x="8200689" y="18139"/>
                  <a:pt x="8201096" y="-611"/>
                  <a:pt x="8326184" y="0"/>
                </a:cubicBezTo>
                <a:cubicBezTo>
                  <a:pt x="8451272" y="611"/>
                  <a:pt x="8633217" y="-10260"/>
                  <a:pt x="8781806" y="0"/>
                </a:cubicBezTo>
                <a:cubicBezTo>
                  <a:pt x="8930395" y="10260"/>
                  <a:pt x="9054136" y="-9179"/>
                  <a:pt x="9237427" y="0"/>
                </a:cubicBezTo>
                <a:cubicBezTo>
                  <a:pt x="9420718" y="9179"/>
                  <a:pt x="9690681" y="26772"/>
                  <a:pt x="9907459" y="0"/>
                </a:cubicBezTo>
                <a:cubicBezTo>
                  <a:pt x="10124237" y="-26772"/>
                  <a:pt x="10698002" y="23835"/>
                  <a:pt x="11006311" y="0"/>
                </a:cubicBezTo>
                <a:cubicBezTo>
                  <a:pt x="11172452" y="-7766"/>
                  <a:pt x="11327524" y="130136"/>
                  <a:pt x="11292114" y="285803"/>
                </a:cubicBezTo>
                <a:cubicBezTo>
                  <a:pt x="11283214" y="385390"/>
                  <a:pt x="11288607" y="606485"/>
                  <a:pt x="11292114" y="770033"/>
                </a:cubicBezTo>
                <a:cubicBezTo>
                  <a:pt x="11295622" y="933581"/>
                  <a:pt x="11263631" y="1188943"/>
                  <a:pt x="11292114" y="1468796"/>
                </a:cubicBezTo>
                <a:cubicBezTo>
                  <a:pt x="11320597" y="1748649"/>
                  <a:pt x="11309874" y="1834259"/>
                  <a:pt x="11292114" y="1995932"/>
                </a:cubicBezTo>
                <a:cubicBezTo>
                  <a:pt x="11274354" y="2157605"/>
                  <a:pt x="11284977" y="2386058"/>
                  <a:pt x="11292114" y="2651788"/>
                </a:cubicBezTo>
                <a:cubicBezTo>
                  <a:pt x="11299251" y="2917518"/>
                  <a:pt x="11285756" y="3054158"/>
                  <a:pt x="11292114" y="3350551"/>
                </a:cubicBezTo>
                <a:cubicBezTo>
                  <a:pt x="11298472" y="3646944"/>
                  <a:pt x="11295552" y="3621037"/>
                  <a:pt x="11292114" y="3834781"/>
                </a:cubicBezTo>
                <a:cubicBezTo>
                  <a:pt x="11288677" y="4048525"/>
                  <a:pt x="11324533" y="4342712"/>
                  <a:pt x="11292114" y="4576450"/>
                </a:cubicBezTo>
                <a:cubicBezTo>
                  <a:pt x="11302804" y="4718327"/>
                  <a:pt x="11155031" y="4866510"/>
                  <a:pt x="11006311" y="4862253"/>
                </a:cubicBezTo>
                <a:cubicBezTo>
                  <a:pt x="10794465" y="4856486"/>
                  <a:pt x="10693619" y="4842926"/>
                  <a:pt x="10550689" y="4862253"/>
                </a:cubicBezTo>
                <a:cubicBezTo>
                  <a:pt x="10407759" y="4881580"/>
                  <a:pt x="10135493" y="4859468"/>
                  <a:pt x="9987863" y="4862253"/>
                </a:cubicBezTo>
                <a:cubicBezTo>
                  <a:pt x="9840233" y="4865038"/>
                  <a:pt x="9657419" y="4837433"/>
                  <a:pt x="9425036" y="4862253"/>
                </a:cubicBezTo>
                <a:cubicBezTo>
                  <a:pt x="9192653" y="4887073"/>
                  <a:pt x="8975781" y="4838299"/>
                  <a:pt x="8862209" y="4862253"/>
                </a:cubicBezTo>
                <a:cubicBezTo>
                  <a:pt x="8748637" y="4886207"/>
                  <a:pt x="8604483" y="4864240"/>
                  <a:pt x="8513793" y="4862253"/>
                </a:cubicBezTo>
                <a:cubicBezTo>
                  <a:pt x="8423103" y="4860266"/>
                  <a:pt x="7831567" y="4899850"/>
                  <a:pt x="7629351" y="4862253"/>
                </a:cubicBezTo>
                <a:cubicBezTo>
                  <a:pt x="7427135" y="4824656"/>
                  <a:pt x="7034786" y="4878963"/>
                  <a:pt x="6744909" y="4862253"/>
                </a:cubicBezTo>
                <a:cubicBezTo>
                  <a:pt x="6455032" y="4845543"/>
                  <a:pt x="6519438" y="4848422"/>
                  <a:pt x="6396493" y="4862253"/>
                </a:cubicBezTo>
                <a:cubicBezTo>
                  <a:pt x="6273548" y="4876084"/>
                  <a:pt x="6138157" y="4875727"/>
                  <a:pt x="5940871" y="4862253"/>
                </a:cubicBezTo>
                <a:cubicBezTo>
                  <a:pt x="5743585" y="4848779"/>
                  <a:pt x="5546365" y="4870863"/>
                  <a:pt x="5270839" y="4862253"/>
                </a:cubicBezTo>
                <a:cubicBezTo>
                  <a:pt x="4995313" y="4853643"/>
                  <a:pt x="4831483" y="4854113"/>
                  <a:pt x="4493602" y="4862253"/>
                </a:cubicBezTo>
                <a:cubicBezTo>
                  <a:pt x="4155721" y="4870393"/>
                  <a:pt x="4112486" y="4851371"/>
                  <a:pt x="3930776" y="4862253"/>
                </a:cubicBezTo>
                <a:cubicBezTo>
                  <a:pt x="3749066" y="4873135"/>
                  <a:pt x="3654474" y="4842452"/>
                  <a:pt x="3475154" y="4862253"/>
                </a:cubicBezTo>
                <a:cubicBezTo>
                  <a:pt x="3295834" y="4882054"/>
                  <a:pt x="3172150" y="4850234"/>
                  <a:pt x="3019533" y="4862253"/>
                </a:cubicBezTo>
                <a:cubicBezTo>
                  <a:pt x="2866916" y="4874272"/>
                  <a:pt x="2466242" y="4857625"/>
                  <a:pt x="2242296" y="4862253"/>
                </a:cubicBezTo>
                <a:cubicBezTo>
                  <a:pt x="2018350" y="4866881"/>
                  <a:pt x="1990519" y="4861502"/>
                  <a:pt x="1893879" y="4862253"/>
                </a:cubicBezTo>
                <a:cubicBezTo>
                  <a:pt x="1797239" y="4863004"/>
                  <a:pt x="1444155" y="4863089"/>
                  <a:pt x="1331053" y="4862253"/>
                </a:cubicBezTo>
                <a:cubicBezTo>
                  <a:pt x="1217951" y="4861417"/>
                  <a:pt x="507861" y="4819978"/>
                  <a:pt x="285803" y="4862253"/>
                </a:cubicBezTo>
                <a:cubicBezTo>
                  <a:pt x="131102" y="4850589"/>
                  <a:pt x="-8232" y="4725397"/>
                  <a:pt x="0" y="4576450"/>
                </a:cubicBezTo>
                <a:cubicBezTo>
                  <a:pt x="-24841" y="4409072"/>
                  <a:pt x="34276" y="4148414"/>
                  <a:pt x="0" y="3877687"/>
                </a:cubicBezTo>
                <a:cubicBezTo>
                  <a:pt x="-34276" y="3606960"/>
                  <a:pt x="-23402" y="3495216"/>
                  <a:pt x="0" y="3393457"/>
                </a:cubicBezTo>
                <a:cubicBezTo>
                  <a:pt x="23402" y="3291698"/>
                  <a:pt x="-27318" y="3056999"/>
                  <a:pt x="0" y="2823414"/>
                </a:cubicBezTo>
                <a:cubicBezTo>
                  <a:pt x="27318" y="2589829"/>
                  <a:pt x="-24818" y="2511571"/>
                  <a:pt x="0" y="2210465"/>
                </a:cubicBezTo>
                <a:cubicBezTo>
                  <a:pt x="24818" y="1909359"/>
                  <a:pt x="-27372" y="1736520"/>
                  <a:pt x="0" y="1554609"/>
                </a:cubicBezTo>
                <a:cubicBezTo>
                  <a:pt x="27372" y="1372698"/>
                  <a:pt x="-5881" y="1212491"/>
                  <a:pt x="0" y="898753"/>
                </a:cubicBezTo>
                <a:cubicBezTo>
                  <a:pt x="5881" y="585015"/>
                  <a:pt x="8755" y="478112"/>
                  <a:pt x="0" y="285803"/>
                </a:cubicBezTo>
                <a:close/>
              </a:path>
              <a:path extrusionOk="0" h="4862253" w="11292114">
                <a:moveTo>
                  <a:pt x="0" y="285803"/>
                </a:moveTo>
                <a:cubicBezTo>
                  <a:pt x="-4230" y="125349"/>
                  <a:pt x="93913" y="12778"/>
                  <a:pt x="285803" y="0"/>
                </a:cubicBezTo>
                <a:cubicBezTo>
                  <a:pt x="498978" y="23723"/>
                  <a:pt x="859486" y="30377"/>
                  <a:pt x="1170245" y="0"/>
                </a:cubicBezTo>
                <a:cubicBezTo>
                  <a:pt x="1481004" y="-30377"/>
                  <a:pt x="1532075" y="-23010"/>
                  <a:pt x="1733072" y="0"/>
                </a:cubicBezTo>
                <a:cubicBezTo>
                  <a:pt x="1934069" y="23010"/>
                  <a:pt x="1989086" y="-6049"/>
                  <a:pt x="2188693" y="0"/>
                </a:cubicBezTo>
                <a:cubicBezTo>
                  <a:pt x="2388300" y="6049"/>
                  <a:pt x="2793388" y="-22078"/>
                  <a:pt x="2965930" y="0"/>
                </a:cubicBezTo>
                <a:cubicBezTo>
                  <a:pt x="3138472" y="22078"/>
                  <a:pt x="3296839" y="3636"/>
                  <a:pt x="3528757" y="0"/>
                </a:cubicBezTo>
                <a:cubicBezTo>
                  <a:pt x="3760675" y="-3636"/>
                  <a:pt x="4003276" y="7509"/>
                  <a:pt x="4413199" y="0"/>
                </a:cubicBezTo>
                <a:cubicBezTo>
                  <a:pt x="4823122" y="-7509"/>
                  <a:pt x="4740295" y="21218"/>
                  <a:pt x="4868820" y="0"/>
                </a:cubicBezTo>
                <a:cubicBezTo>
                  <a:pt x="4997345" y="-21218"/>
                  <a:pt x="5564427" y="8562"/>
                  <a:pt x="5753262" y="0"/>
                </a:cubicBezTo>
                <a:cubicBezTo>
                  <a:pt x="5942097" y="-8562"/>
                  <a:pt x="6001401" y="13705"/>
                  <a:pt x="6101679" y="0"/>
                </a:cubicBezTo>
                <a:cubicBezTo>
                  <a:pt x="6201957" y="-13705"/>
                  <a:pt x="6569915" y="26431"/>
                  <a:pt x="6771710" y="0"/>
                </a:cubicBezTo>
                <a:cubicBezTo>
                  <a:pt x="6973505" y="-26431"/>
                  <a:pt x="7153958" y="8884"/>
                  <a:pt x="7441742" y="0"/>
                </a:cubicBezTo>
                <a:cubicBezTo>
                  <a:pt x="7729526" y="-8884"/>
                  <a:pt x="7870396" y="22648"/>
                  <a:pt x="8004569" y="0"/>
                </a:cubicBezTo>
                <a:cubicBezTo>
                  <a:pt x="8138742" y="-22648"/>
                  <a:pt x="8661617" y="-3757"/>
                  <a:pt x="8889011" y="0"/>
                </a:cubicBezTo>
                <a:cubicBezTo>
                  <a:pt x="9116405" y="3757"/>
                  <a:pt x="9494102" y="-11832"/>
                  <a:pt x="9773453" y="0"/>
                </a:cubicBezTo>
                <a:cubicBezTo>
                  <a:pt x="10052804" y="11832"/>
                  <a:pt x="10032041" y="-6638"/>
                  <a:pt x="10229074" y="0"/>
                </a:cubicBezTo>
                <a:cubicBezTo>
                  <a:pt x="10426107" y="6638"/>
                  <a:pt x="10746356" y="-29561"/>
                  <a:pt x="11006311" y="0"/>
                </a:cubicBezTo>
                <a:cubicBezTo>
                  <a:pt x="11159899" y="-8678"/>
                  <a:pt x="11292489" y="122892"/>
                  <a:pt x="11292114" y="285803"/>
                </a:cubicBezTo>
                <a:cubicBezTo>
                  <a:pt x="11259503" y="520270"/>
                  <a:pt x="11274937" y="622327"/>
                  <a:pt x="11292114" y="941659"/>
                </a:cubicBezTo>
                <a:cubicBezTo>
                  <a:pt x="11309291" y="1260991"/>
                  <a:pt x="11271074" y="1357713"/>
                  <a:pt x="11292114" y="1468796"/>
                </a:cubicBezTo>
                <a:cubicBezTo>
                  <a:pt x="11313154" y="1579879"/>
                  <a:pt x="11292913" y="1821755"/>
                  <a:pt x="11292114" y="2167558"/>
                </a:cubicBezTo>
                <a:cubicBezTo>
                  <a:pt x="11291315" y="2513361"/>
                  <a:pt x="11282580" y="2494939"/>
                  <a:pt x="11292114" y="2780508"/>
                </a:cubicBezTo>
                <a:cubicBezTo>
                  <a:pt x="11301649" y="3066077"/>
                  <a:pt x="11284459" y="3199688"/>
                  <a:pt x="11292114" y="3307644"/>
                </a:cubicBezTo>
                <a:cubicBezTo>
                  <a:pt x="11299769" y="3415600"/>
                  <a:pt x="11267183" y="3657959"/>
                  <a:pt x="11292114" y="3920594"/>
                </a:cubicBezTo>
                <a:cubicBezTo>
                  <a:pt x="11317046" y="4183229"/>
                  <a:pt x="11305497" y="4404901"/>
                  <a:pt x="11292114" y="4576450"/>
                </a:cubicBezTo>
                <a:cubicBezTo>
                  <a:pt x="11299958" y="4710169"/>
                  <a:pt x="11170166" y="4868752"/>
                  <a:pt x="11006311" y="4862253"/>
                </a:cubicBezTo>
                <a:cubicBezTo>
                  <a:pt x="10673576" y="4889054"/>
                  <a:pt x="10483919" y="4895889"/>
                  <a:pt x="10121869" y="4862253"/>
                </a:cubicBezTo>
                <a:cubicBezTo>
                  <a:pt x="9759819" y="4828617"/>
                  <a:pt x="9522070" y="4850571"/>
                  <a:pt x="9344632" y="4862253"/>
                </a:cubicBezTo>
                <a:cubicBezTo>
                  <a:pt x="9167194" y="4873935"/>
                  <a:pt x="9060449" y="4844974"/>
                  <a:pt x="8889011" y="4862253"/>
                </a:cubicBezTo>
                <a:cubicBezTo>
                  <a:pt x="8717573" y="4879532"/>
                  <a:pt x="8298685" y="4868190"/>
                  <a:pt x="8111774" y="4862253"/>
                </a:cubicBezTo>
                <a:cubicBezTo>
                  <a:pt x="7924863" y="4856316"/>
                  <a:pt x="7834576" y="4876538"/>
                  <a:pt x="7763357" y="4862253"/>
                </a:cubicBezTo>
                <a:cubicBezTo>
                  <a:pt x="7692138" y="4847968"/>
                  <a:pt x="7304497" y="4877458"/>
                  <a:pt x="6986121" y="4862253"/>
                </a:cubicBezTo>
                <a:cubicBezTo>
                  <a:pt x="6667745" y="4847048"/>
                  <a:pt x="6713960" y="4848175"/>
                  <a:pt x="6530499" y="4862253"/>
                </a:cubicBezTo>
                <a:cubicBezTo>
                  <a:pt x="6347038" y="4876331"/>
                  <a:pt x="6278355" y="4862499"/>
                  <a:pt x="6182082" y="4862253"/>
                </a:cubicBezTo>
                <a:cubicBezTo>
                  <a:pt x="6085809" y="4862007"/>
                  <a:pt x="5871568" y="4845241"/>
                  <a:pt x="5726461" y="4862253"/>
                </a:cubicBezTo>
                <a:cubicBezTo>
                  <a:pt x="5581354" y="4879265"/>
                  <a:pt x="5223127" y="4875496"/>
                  <a:pt x="4949224" y="4862253"/>
                </a:cubicBezTo>
                <a:cubicBezTo>
                  <a:pt x="4675321" y="4849010"/>
                  <a:pt x="4607132" y="4865687"/>
                  <a:pt x="4493602" y="4862253"/>
                </a:cubicBezTo>
                <a:cubicBezTo>
                  <a:pt x="4380072" y="4858819"/>
                  <a:pt x="4268766" y="4859720"/>
                  <a:pt x="4145186" y="4862253"/>
                </a:cubicBezTo>
                <a:cubicBezTo>
                  <a:pt x="4021606" y="4864786"/>
                  <a:pt x="3807252" y="4852463"/>
                  <a:pt x="3689564" y="4862253"/>
                </a:cubicBezTo>
                <a:cubicBezTo>
                  <a:pt x="3571876" y="4872043"/>
                  <a:pt x="3319362" y="4869523"/>
                  <a:pt x="3126738" y="4862253"/>
                </a:cubicBezTo>
                <a:cubicBezTo>
                  <a:pt x="2934114" y="4854983"/>
                  <a:pt x="2692509" y="4869710"/>
                  <a:pt x="2456706" y="4862253"/>
                </a:cubicBezTo>
                <a:cubicBezTo>
                  <a:pt x="2220903" y="4854796"/>
                  <a:pt x="2113265" y="4881284"/>
                  <a:pt x="2001084" y="4862253"/>
                </a:cubicBezTo>
                <a:cubicBezTo>
                  <a:pt x="1888903" y="4843222"/>
                  <a:pt x="1375524" y="4895399"/>
                  <a:pt x="1116642" y="4862253"/>
                </a:cubicBezTo>
                <a:cubicBezTo>
                  <a:pt x="857760" y="4829107"/>
                  <a:pt x="478649" y="4842627"/>
                  <a:pt x="285803" y="4862253"/>
                </a:cubicBezTo>
                <a:cubicBezTo>
                  <a:pt x="129571" y="4867915"/>
                  <a:pt x="4759" y="4736299"/>
                  <a:pt x="0" y="4576450"/>
                </a:cubicBezTo>
                <a:cubicBezTo>
                  <a:pt x="26051" y="4286005"/>
                  <a:pt x="-3170" y="4113410"/>
                  <a:pt x="0" y="3963500"/>
                </a:cubicBezTo>
                <a:cubicBezTo>
                  <a:pt x="3170" y="3813590"/>
                  <a:pt x="18682" y="3603777"/>
                  <a:pt x="0" y="3307644"/>
                </a:cubicBezTo>
                <a:cubicBezTo>
                  <a:pt x="-18682" y="3011511"/>
                  <a:pt x="13727" y="3031242"/>
                  <a:pt x="0" y="2780508"/>
                </a:cubicBezTo>
                <a:cubicBezTo>
                  <a:pt x="-13727" y="2529774"/>
                  <a:pt x="13796" y="2326798"/>
                  <a:pt x="0" y="2167558"/>
                </a:cubicBezTo>
                <a:cubicBezTo>
                  <a:pt x="-13796" y="2008318"/>
                  <a:pt x="15607" y="1820935"/>
                  <a:pt x="0" y="1683328"/>
                </a:cubicBezTo>
                <a:cubicBezTo>
                  <a:pt x="-15607" y="1545721"/>
                  <a:pt x="-3324" y="1237828"/>
                  <a:pt x="0" y="984566"/>
                </a:cubicBezTo>
                <a:cubicBezTo>
                  <a:pt x="3324" y="731304"/>
                  <a:pt x="-16550" y="568001"/>
                  <a:pt x="0" y="2858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4140000" spcFirstLastPara="1" rIns="251975" wrap="square" tIns="503975">
            <a:noAutofit/>
          </a:bodyPr>
          <a:lstStyle/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C4A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4755880" y="2086352"/>
            <a:ext cx="6417642" cy="114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痛風與血液中尿酸濃度相關，當血液尿酸濃度過高時，</a:t>
            </a:r>
            <a:r>
              <a:rPr b="1" i="0" lang="zh-TW" sz="20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尿酸會沉積在腎組織</a:t>
            </a: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高尿酸血症也會導致高血壓、心血管疾病和腎臟病。</a:t>
            </a:r>
            <a:endParaRPr/>
          </a:p>
        </p:txBody>
      </p:sp>
      <p:sp>
        <p:nvSpPr>
          <p:cNvPr id="397" name="Google Shape;397;p17"/>
          <p:cNvSpPr/>
          <p:nvPr/>
        </p:nvSpPr>
        <p:spPr>
          <a:xfrm>
            <a:off x="4783873" y="3779092"/>
            <a:ext cx="6510912" cy="1499077"/>
          </a:xfrm>
          <a:custGeom>
            <a:rect b="b" l="l" r="r" t="t"/>
            <a:pathLst>
              <a:path extrusionOk="0" fill="none" h="1499077" w="6510912">
                <a:moveTo>
                  <a:pt x="0" y="210785"/>
                </a:moveTo>
                <a:cubicBezTo>
                  <a:pt x="-148" y="118357"/>
                  <a:pt x="101179" y="-3972"/>
                  <a:pt x="210785" y="0"/>
                </a:cubicBezTo>
                <a:cubicBezTo>
                  <a:pt x="315558" y="-32139"/>
                  <a:pt x="486624" y="10692"/>
                  <a:pt x="581681" y="0"/>
                </a:cubicBezTo>
                <a:cubicBezTo>
                  <a:pt x="676738" y="-10692"/>
                  <a:pt x="879493" y="42612"/>
                  <a:pt x="1013471" y="0"/>
                </a:cubicBezTo>
                <a:cubicBezTo>
                  <a:pt x="1147449" y="-42612"/>
                  <a:pt x="1367834" y="954"/>
                  <a:pt x="1567048" y="0"/>
                </a:cubicBezTo>
                <a:cubicBezTo>
                  <a:pt x="1766262" y="-954"/>
                  <a:pt x="2013345" y="39119"/>
                  <a:pt x="2242411" y="0"/>
                </a:cubicBezTo>
                <a:cubicBezTo>
                  <a:pt x="2471477" y="-39119"/>
                  <a:pt x="2699976" y="35216"/>
                  <a:pt x="2917774" y="0"/>
                </a:cubicBezTo>
                <a:cubicBezTo>
                  <a:pt x="3135572" y="-35216"/>
                  <a:pt x="3258221" y="63312"/>
                  <a:pt x="3471351" y="0"/>
                </a:cubicBezTo>
                <a:cubicBezTo>
                  <a:pt x="3684481" y="-63312"/>
                  <a:pt x="3851730" y="30484"/>
                  <a:pt x="4024927" y="0"/>
                </a:cubicBezTo>
                <a:cubicBezTo>
                  <a:pt x="4198124" y="-30484"/>
                  <a:pt x="4306403" y="38418"/>
                  <a:pt x="4517611" y="0"/>
                </a:cubicBezTo>
                <a:cubicBezTo>
                  <a:pt x="4728819" y="-38418"/>
                  <a:pt x="4867847" y="33881"/>
                  <a:pt x="5010294" y="0"/>
                </a:cubicBezTo>
                <a:cubicBezTo>
                  <a:pt x="5152741" y="-33881"/>
                  <a:pt x="5284923" y="44425"/>
                  <a:pt x="5381190" y="0"/>
                </a:cubicBezTo>
                <a:cubicBezTo>
                  <a:pt x="5477457" y="-44425"/>
                  <a:pt x="5616071" y="7008"/>
                  <a:pt x="5812980" y="0"/>
                </a:cubicBezTo>
                <a:cubicBezTo>
                  <a:pt x="6009889" y="-7008"/>
                  <a:pt x="6121967" y="56434"/>
                  <a:pt x="6300127" y="0"/>
                </a:cubicBezTo>
                <a:cubicBezTo>
                  <a:pt x="6443866" y="12959"/>
                  <a:pt x="6489059" y="83372"/>
                  <a:pt x="6510912" y="210785"/>
                </a:cubicBezTo>
                <a:cubicBezTo>
                  <a:pt x="6534455" y="393283"/>
                  <a:pt x="6468116" y="581411"/>
                  <a:pt x="6510912" y="727988"/>
                </a:cubicBezTo>
                <a:cubicBezTo>
                  <a:pt x="6553708" y="874565"/>
                  <a:pt x="6471564" y="1046088"/>
                  <a:pt x="6510912" y="1288292"/>
                </a:cubicBezTo>
                <a:cubicBezTo>
                  <a:pt x="6501771" y="1391696"/>
                  <a:pt x="6412761" y="1506128"/>
                  <a:pt x="6300127" y="1499077"/>
                </a:cubicBezTo>
                <a:cubicBezTo>
                  <a:pt x="6179127" y="1523261"/>
                  <a:pt x="6026232" y="1481307"/>
                  <a:pt x="5868337" y="1499077"/>
                </a:cubicBezTo>
                <a:cubicBezTo>
                  <a:pt x="5710442" y="1516847"/>
                  <a:pt x="5638051" y="1480558"/>
                  <a:pt x="5436548" y="1499077"/>
                </a:cubicBezTo>
                <a:cubicBezTo>
                  <a:pt x="5235045" y="1517596"/>
                  <a:pt x="5230223" y="1463663"/>
                  <a:pt x="5065651" y="1499077"/>
                </a:cubicBezTo>
                <a:cubicBezTo>
                  <a:pt x="4901079" y="1534491"/>
                  <a:pt x="4787559" y="1492261"/>
                  <a:pt x="4694755" y="1499077"/>
                </a:cubicBezTo>
                <a:cubicBezTo>
                  <a:pt x="4601951" y="1505893"/>
                  <a:pt x="4414945" y="1439003"/>
                  <a:pt x="4141178" y="1499077"/>
                </a:cubicBezTo>
                <a:cubicBezTo>
                  <a:pt x="3867411" y="1559151"/>
                  <a:pt x="3860938" y="1464875"/>
                  <a:pt x="3770282" y="1499077"/>
                </a:cubicBezTo>
                <a:cubicBezTo>
                  <a:pt x="3679626" y="1533279"/>
                  <a:pt x="3346705" y="1437939"/>
                  <a:pt x="3216706" y="1499077"/>
                </a:cubicBezTo>
                <a:cubicBezTo>
                  <a:pt x="3086707" y="1560215"/>
                  <a:pt x="2877991" y="1490119"/>
                  <a:pt x="2602236" y="1499077"/>
                </a:cubicBezTo>
                <a:cubicBezTo>
                  <a:pt x="2326481" y="1508035"/>
                  <a:pt x="2108133" y="1481993"/>
                  <a:pt x="1926872" y="1499077"/>
                </a:cubicBezTo>
                <a:cubicBezTo>
                  <a:pt x="1745611" y="1516161"/>
                  <a:pt x="1689549" y="1476004"/>
                  <a:pt x="1495083" y="1499077"/>
                </a:cubicBezTo>
                <a:cubicBezTo>
                  <a:pt x="1300617" y="1522150"/>
                  <a:pt x="1014426" y="1464044"/>
                  <a:pt x="880613" y="1499077"/>
                </a:cubicBezTo>
                <a:cubicBezTo>
                  <a:pt x="746800" y="1534110"/>
                  <a:pt x="345571" y="1422078"/>
                  <a:pt x="210785" y="1499077"/>
                </a:cubicBezTo>
                <a:cubicBezTo>
                  <a:pt x="86612" y="1488663"/>
                  <a:pt x="-23526" y="1430484"/>
                  <a:pt x="0" y="1288292"/>
                </a:cubicBezTo>
                <a:cubicBezTo>
                  <a:pt x="-13527" y="1157003"/>
                  <a:pt x="22001" y="1004302"/>
                  <a:pt x="0" y="727988"/>
                </a:cubicBezTo>
                <a:cubicBezTo>
                  <a:pt x="-22001" y="451674"/>
                  <a:pt x="6035" y="342060"/>
                  <a:pt x="0" y="210785"/>
                </a:cubicBezTo>
                <a:close/>
              </a:path>
              <a:path extrusionOk="0" h="1499077" w="6510912">
                <a:moveTo>
                  <a:pt x="0" y="210785"/>
                </a:moveTo>
                <a:cubicBezTo>
                  <a:pt x="-13584" y="75011"/>
                  <a:pt x="109216" y="-11878"/>
                  <a:pt x="210785" y="0"/>
                </a:cubicBezTo>
                <a:cubicBezTo>
                  <a:pt x="326563" y="-46459"/>
                  <a:pt x="455690" y="39920"/>
                  <a:pt x="642575" y="0"/>
                </a:cubicBezTo>
                <a:cubicBezTo>
                  <a:pt x="829460" y="-39920"/>
                  <a:pt x="977391" y="1160"/>
                  <a:pt x="1135258" y="0"/>
                </a:cubicBezTo>
                <a:cubicBezTo>
                  <a:pt x="1293125" y="-1160"/>
                  <a:pt x="1534024" y="53562"/>
                  <a:pt x="1688834" y="0"/>
                </a:cubicBezTo>
                <a:cubicBezTo>
                  <a:pt x="1843644" y="-53562"/>
                  <a:pt x="2029968" y="26798"/>
                  <a:pt x="2120624" y="0"/>
                </a:cubicBezTo>
                <a:cubicBezTo>
                  <a:pt x="2211280" y="-26798"/>
                  <a:pt x="2417935" y="43246"/>
                  <a:pt x="2674201" y="0"/>
                </a:cubicBezTo>
                <a:cubicBezTo>
                  <a:pt x="2930467" y="-43246"/>
                  <a:pt x="2951110" y="35645"/>
                  <a:pt x="3105990" y="0"/>
                </a:cubicBezTo>
                <a:cubicBezTo>
                  <a:pt x="3260870" y="-35645"/>
                  <a:pt x="3523491" y="22161"/>
                  <a:pt x="3720460" y="0"/>
                </a:cubicBezTo>
                <a:cubicBezTo>
                  <a:pt x="3917429" y="-22161"/>
                  <a:pt x="4181997" y="62759"/>
                  <a:pt x="4395824" y="0"/>
                </a:cubicBezTo>
                <a:cubicBezTo>
                  <a:pt x="4609651" y="-62759"/>
                  <a:pt x="4707190" y="13085"/>
                  <a:pt x="5010294" y="0"/>
                </a:cubicBezTo>
                <a:cubicBezTo>
                  <a:pt x="5313398" y="-13085"/>
                  <a:pt x="5376622" y="6122"/>
                  <a:pt x="5563870" y="0"/>
                </a:cubicBezTo>
                <a:cubicBezTo>
                  <a:pt x="5751118" y="-6122"/>
                  <a:pt x="6093635" y="39489"/>
                  <a:pt x="6300127" y="0"/>
                </a:cubicBezTo>
                <a:cubicBezTo>
                  <a:pt x="6436527" y="-7406"/>
                  <a:pt x="6510863" y="103469"/>
                  <a:pt x="6510912" y="210785"/>
                </a:cubicBezTo>
                <a:cubicBezTo>
                  <a:pt x="6556719" y="374203"/>
                  <a:pt x="6477411" y="622471"/>
                  <a:pt x="6510912" y="749539"/>
                </a:cubicBezTo>
                <a:cubicBezTo>
                  <a:pt x="6544413" y="876607"/>
                  <a:pt x="6462326" y="1164864"/>
                  <a:pt x="6510912" y="1288292"/>
                </a:cubicBezTo>
                <a:cubicBezTo>
                  <a:pt x="6512103" y="1428581"/>
                  <a:pt x="6435666" y="1494150"/>
                  <a:pt x="6300127" y="1499077"/>
                </a:cubicBezTo>
                <a:cubicBezTo>
                  <a:pt x="6145738" y="1525804"/>
                  <a:pt x="5911876" y="1443633"/>
                  <a:pt x="5685657" y="1499077"/>
                </a:cubicBezTo>
                <a:cubicBezTo>
                  <a:pt x="5459438" y="1554521"/>
                  <a:pt x="5290460" y="1488628"/>
                  <a:pt x="5071187" y="1499077"/>
                </a:cubicBezTo>
                <a:cubicBezTo>
                  <a:pt x="4851914" y="1509526"/>
                  <a:pt x="4819997" y="1446265"/>
                  <a:pt x="4578504" y="1499077"/>
                </a:cubicBezTo>
                <a:cubicBezTo>
                  <a:pt x="4337011" y="1551889"/>
                  <a:pt x="4335222" y="1485241"/>
                  <a:pt x="4146714" y="1499077"/>
                </a:cubicBezTo>
                <a:cubicBezTo>
                  <a:pt x="3958206" y="1512913"/>
                  <a:pt x="3828900" y="1474856"/>
                  <a:pt x="3714925" y="1499077"/>
                </a:cubicBezTo>
                <a:cubicBezTo>
                  <a:pt x="3600950" y="1523298"/>
                  <a:pt x="3326999" y="1458780"/>
                  <a:pt x="3161348" y="1499077"/>
                </a:cubicBezTo>
                <a:cubicBezTo>
                  <a:pt x="2995697" y="1539374"/>
                  <a:pt x="2924898" y="1469485"/>
                  <a:pt x="2729558" y="1499077"/>
                </a:cubicBezTo>
                <a:cubicBezTo>
                  <a:pt x="2534218" y="1528669"/>
                  <a:pt x="2516581" y="1461540"/>
                  <a:pt x="2358662" y="1499077"/>
                </a:cubicBezTo>
                <a:cubicBezTo>
                  <a:pt x="2200743" y="1536614"/>
                  <a:pt x="1938801" y="1444450"/>
                  <a:pt x="1805085" y="1499077"/>
                </a:cubicBezTo>
                <a:cubicBezTo>
                  <a:pt x="1671369" y="1553704"/>
                  <a:pt x="1373087" y="1449149"/>
                  <a:pt x="1129722" y="1499077"/>
                </a:cubicBezTo>
                <a:cubicBezTo>
                  <a:pt x="886357" y="1549005"/>
                  <a:pt x="814134" y="1491548"/>
                  <a:pt x="697932" y="1499077"/>
                </a:cubicBezTo>
                <a:cubicBezTo>
                  <a:pt x="581730" y="1506606"/>
                  <a:pt x="359795" y="1454978"/>
                  <a:pt x="210785" y="1499077"/>
                </a:cubicBezTo>
                <a:cubicBezTo>
                  <a:pt x="91457" y="1490130"/>
                  <a:pt x="-21013" y="1402530"/>
                  <a:pt x="0" y="1288292"/>
                </a:cubicBezTo>
                <a:cubicBezTo>
                  <a:pt x="-28671" y="1064579"/>
                  <a:pt x="63106" y="953337"/>
                  <a:pt x="0" y="749539"/>
                </a:cubicBezTo>
                <a:cubicBezTo>
                  <a:pt x="-63106" y="545741"/>
                  <a:pt x="1141" y="325385"/>
                  <a:pt x="0" y="210785"/>
                </a:cubicBezTo>
                <a:close/>
              </a:path>
            </a:pathLst>
          </a:custGeom>
          <a:solidFill>
            <a:srgbClr val="AF564F"/>
          </a:solidFill>
          <a:ln cap="flat" cmpd="sng" w="19050">
            <a:solidFill>
              <a:srgbClr val="AF5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要記得</a:t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注意尿酸控制，</a:t>
            </a:r>
            <a:b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充足的</a:t>
            </a:r>
            <a:r>
              <a:rPr b="1" i="0" lang="zh-TW" sz="2400" u="sng" cap="none" strike="noStrike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水分補充</a:t>
            </a: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、避免尿路結石。</a:t>
            </a:r>
            <a:endParaRPr/>
          </a:p>
        </p:txBody>
      </p:sp>
      <p:pic>
        <p:nvPicPr>
          <p:cNvPr descr="一張含有 文字 的圖片&#10;&#10;自動產生的描述" id="398" name="Google Shape;398;p17"/>
          <p:cNvPicPr preferRelativeResize="0"/>
          <p:nvPr/>
        </p:nvPicPr>
        <p:blipFill rotWithShape="1">
          <a:blip r:embed="rId3">
            <a:alphaModFix/>
          </a:blip>
          <a:srcRect b="2119" l="0" r="0" t="0"/>
          <a:stretch/>
        </p:blipFill>
        <p:spPr>
          <a:xfrm>
            <a:off x="897215" y="1491084"/>
            <a:ext cx="3795509" cy="4576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404" name="Google Shape;404;p18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5" name="Google Shape;405;p18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6. </a:t>
            </a:r>
            <a:r>
              <a:rPr b="1"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六十五歲以上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的鄰居陳夫婦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487000" y="1204384"/>
            <a:ext cx="11292114" cy="4862253"/>
          </a:xfrm>
          <a:custGeom>
            <a:rect b="b" l="l" r="r" t="t"/>
            <a:pathLst>
              <a:path extrusionOk="0" fill="none" h="4862253" w="11292114">
                <a:moveTo>
                  <a:pt x="0" y="285803"/>
                </a:moveTo>
                <a:cubicBezTo>
                  <a:pt x="4256" y="111482"/>
                  <a:pt x="136395" y="-31689"/>
                  <a:pt x="285803" y="0"/>
                </a:cubicBezTo>
                <a:cubicBezTo>
                  <a:pt x="473765" y="31587"/>
                  <a:pt x="800023" y="30704"/>
                  <a:pt x="955835" y="0"/>
                </a:cubicBezTo>
                <a:cubicBezTo>
                  <a:pt x="1111647" y="-30704"/>
                  <a:pt x="1358257" y="-14589"/>
                  <a:pt x="1625867" y="0"/>
                </a:cubicBezTo>
                <a:cubicBezTo>
                  <a:pt x="1893477" y="14589"/>
                  <a:pt x="2207186" y="30829"/>
                  <a:pt x="2403103" y="0"/>
                </a:cubicBezTo>
                <a:cubicBezTo>
                  <a:pt x="2599020" y="-30829"/>
                  <a:pt x="2949263" y="-24388"/>
                  <a:pt x="3287545" y="0"/>
                </a:cubicBezTo>
                <a:cubicBezTo>
                  <a:pt x="3625827" y="24388"/>
                  <a:pt x="3892998" y="1987"/>
                  <a:pt x="4064782" y="0"/>
                </a:cubicBezTo>
                <a:cubicBezTo>
                  <a:pt x="4236566" y="-1987"/>
                  <a:pt x="4689901" y="-29674"/>
                  <a:pt x="4949224" y="0"/>
                </a:cubicBezTo>
                <a:cubicBezTo>
                  <a:pt x="5208547" y="29674"/>
                  <a:pt x="5412500" y="14472"/>
                  <a:pt x="5726461" y="0"/>
                </a:cubicBezTo>
                <a:cubicBezTo>
                  <a:pt x="6040422" y="-14472"/>
                  <a:pt x="6058546" y="-2612"/>
                  <a:pt x="6182082" y="0"/>
                </a:cubicBezTo>
                <a:cubicBezTo>
                  <a:pt x="6305618" y="2612"/>
                  <a:pt x="6642614" y="18919"/>
                  <a:pt x="6959319" y="0"/>
                </a:cubicBezTo>
                <a:cubicBezTo>
                  <a:pt x="7276024" y="-18919"/>
                  <a:pt x="7297280" y="12184"/>
                  <a:pt x="7522146" y="0"/>
                </a:cubicBezTo>
                <a:cubicBezTo>
                  <a:pt x="7747012" y="-12184"/>
                  <a:pt x="7754845" y="-18139"/>
                  <a:pt x="7977767" y="0"/>
                </a:cubicBezTo>
                <a:cubicBezTo>
                  <a:pt x="8200689" y="18139"/>
                  <a:pt x="8201096" y="-611"/>
                  <a:pt x="8326184" y="0"/>
                </a:cubicBezTo>
                <a:cubicBezTo>
                  <a:pt x="8451272" y="611"/>
                  <a:pt x="8633217" y="-10260"/>
                  <a:pt x="8781806" y="0"/>
                </a:cubicBezTo>
                <a:cubicBezTo>
                  <a:pt x="8930395" y="10260"/>
                  <a:pt x="9054136" y="-9179"/>
                  <a:pt x="9237427" y="0"/>
                </a:cubicBezTo>
                <a:cubicBezTo>
                  <a:pt x="9420718" y="9179"/>
                  <a:pt x="9690681" y="26772"/>
                  <a:pt x="9907459" y="0"/>
                </a:cubicBezTo>
                <a:cubicBezTo>
                  <a:pt x="10124237" y="-26772"/>
                  <a:pt x="10698002" y="23835"/>
                  <a:pt x="11006311" y="0"/>
                </a:cubicBezTo>
                <a:cubicBezTo>
                  <a:pt x="11172452" y="-7766"/>
                  <a:pt x="11327524" y="130136"/>
                  <a:pt x="11292114" y="285803"/>
                </a:cubicBezTo>
                <a:cubicBezTo>
                  <a:pt x="11283214" y="385390"/>
                  <a:pt x="11288607" y="606485"/>
                  <a:pt x="11292114" y="770033"/>
                </a:cubicBezTo>
                <a:cubicBezTo>
                  <a:pt x="11295622" y="933581"/>
                  <a:pt x="11263631" y="1188943"/>
                  <a:pt x="11292114" y="1468796"/>
                </a:cubicBezTo>
                <a:cubicBezTo>
                  <a:pt x="11320597" y="1748649"/>
                  <a:pt x="11309874" y="1834259"/>
                  <a:pt x="11292114" y="1995932"/>
                </a:cubicBezTo>
                <a:cubicBezTo>
                  <a:pt x="11274354" y="2157605"/>
                  <a:pt x="11284977" y="2386058"/>
                  <a:pt x="11292114" y="2651788"/>
                </a:cubicBezTo>
                <a:cubicBezTo>
                  <a:pt x="11299251" y="2917518"/>
                  <a:pt x="11285756" y="3054158"/>
                  <a:pt x="11292114" y="3350551"/>
                </a:cubicBezTo>
                <a:cubicBezTo>
                  <a:pt x="11298472" y="3646944"/>
                  <a:pt x="11295552" y="3621037"/>
                  <a:pt x="11292114" y="3834781"/>
                </a:cubicBezTo>
                <a:cubicBezTo>
                  <a:pt x="11288677" y="4048525"/>
                  <a:pt x="11324533" y="4342712"/>
                  <a:pt x="11292114" y="4576450"/>
                </a:cubicBezTo>
                <a:cubicBezTo>
                  <a:pt x="11302804" y="4718327"/>
                  <a:pt x="11155031" y="4866510"/>
                  <a:pt x="11006311" y="4862253"/>
                </a:cubicBezTo>
                <a:cubicBezTo>
                  <a:pt x="10794465" y="4856486"/>
                  <a:pt x="10693619" y="4842926"/>
                  <a:pt x="10550689" y="4862253"/>
                </a:cubicBezTo>
                <a:cubicBezTo>
                  <a:pt x="10407759" y="4881580"/>
                  <a:pt x="10135493" y="4859468"/>
                  <a:pt x="9987863" y="4862253"/>
                </a:cubicBezTo>
                <a:cubicBezTo>
                  <a:pt x="9840233" y="4865038"/>
                  <a:pt x="9657419" y="4837433"/>
                  <a:pt x="9425036" y="4862253"/>
                </a:cubicBezTo>
                <a:cubicBezTo>
                  <a:pt x="9192653" y="4887073"/>
                  <a:pt x="8975781" y="4838299"/>
                  <a:pt x="8862209" y="4862253"/>
                </a:cubicBezTo>
                <a:cubicBezTo>
                  <a:pt x="8748637" y="4886207"/>
                  <a:pt x="8604483" y="4864240"/>
                  <a:pt x="8513793" y="4862253"/>
                </a:cubicBezTo>
                <a:cubicBezTo>
                  <a:pt x="8423103" y="4860266"/>
                  <a:pt x="7831567" y="4899850"/>
                  <a:pt x="7629351" y="4862253"/>
                </a:cubicBezTo>
                <a:cubicBezTo>
                  <a:pt x="7427135" y="4824656"/>
                  <a:pt x="7034786" y="4878963"/>
                  <a:pt x="6744909" y="4862253"/>
                </a:cubicBezTo>
                <a:cubicBezTo>
                  <a:pt x="6455032" y="4845543"/>
                  <a:pt x="6519438" y="4848422"/>
                  <a:pt x="6396493" y="4862253"/>
                </a:cubicBezTo>
                <a:cubicBezTo>
                  <a:pt x="6273548" y="4876084"/>
                  <a:pt x="6138157" y="4875727"/>
                  <a:pt x="5940871" y="4862253"/>
                </a:cubicBezTo>
                <a:cubicBezTo>
                  <a:pt x="5743585" y="4848779"/>
                  <a:pt x="5546365" y="4870863"/>
                  <a:pt x="5270839" y="4862253"/>
                </a:cubicBezTo>
                <a:cubicBezTo>
                  <a:pt x="4995313" y="4853643"/>
                  <a:pt x="4831483" y="4854113"/>
                  <a:pt x="4493602" y="4862253"/>
                </a:cubicBezTo>
                <a:cubicBezTo>
                  <a:pt x="4155721" y="4870393"/>
                  <a:pt x="4112486" y="4851371"/>
                  <a:pt x="3930776" y="4862253"/>
                </a:cubicBezTo>
                <a:cubicBezTo>
                  <a:pt x="3749066" y="4873135"/>
                  <a:pt x="3654474" y="4842452"/>
                  <a:pt x="3475154" y="4862253"/>
                </a:cubicBezTo>
                <a:cubicBezTo>
                  <a:pt x="3295834" y="4882054"/>
                  <a:pt x="3172150" y="4850234"/>
                  <a:pt x="3019533" y="4862253"/>
                </a:cubicBezTo>
                <a:cubicBezTo>
                  <a:pt x="2866916" y="4874272"/>
                  <a:pt x="2466242" y="4857625"/>
                  <a:pt x="2242296" y="4862253"/>
                </a:cubicBezTo>
                <a:cubicBezTo>
                  <a:pt x="2018350" y="4866881"/>
                  <a:pt x="1990519" y="4861502"/>
                  <a:pt x="1893879" y="4862253"/>
                </a:cubicBezTo>
                <a:cubicBezTo>
                  <a:pt x="1797239" y="4863004"/>
                  <a:pt x="1444155" y="4863089"/>
                  <a:pt x="1331053" y="4862253"/>
                </a:cubicBezTo>
                <a:cubicBezTo>
                  <a:pt x="1217951" y="4861417"/>
                  <a:pt x="507861" y="4819978"/>
                  <a:pt x="285803" y="4862253"/>
                </a:cubicBezTo>
                <a:cubicBezTo>
                  <a:pt x="131102" y="4850589"/>
                  <a:pt x="-8232" y="4725397"/>
                  <a:pt x="0" y="4576450"/>
                </a:cubicBezTo>
                <a:cubicBezTo>
                  <a:pt x="-24841" y="4409072"/>
                  <a:pt x="34276" y="4148414"/>
                  <a:pt x="0" y="3877687"/>
                </a:cubicBezTo>
                <a:cubicBezTo>
                  <a:pt x="-34276" y="3606960"/>
                  <a:pt x="-23402" y="3495216"/>
                  <a:pt x="0" y="3393457"/>
                </a:cubicBezTo>
                <a:cubicBezTo>
                  <a:pt x="23402" y="3291698"/>
                  <a:pt x="-27318" y="3056999"/>
                  <a:pt x="0" y="2823414"/>
                </a:cubicBezTo>
                <a:cubicBezTo>
                  <a:pt x="27318" y="2589829"/>
                  <a:pt x="-24818" y="2511571"/>
                  <a:pt x="0" y="2210465"/>
                </a:cubicBezTo>
                <a:cubicBezTo>
                  <a:pt x="24818" y="1909359"/>
                  <a:pt x="-27372" y="1736520"/>
                  <a:pt x="0" y="1554609"/>
                </a:cubicBezTo>
                <a:cubicBezTo>
                  <a:pt x="27372" y="1372698"/>
                  <a:pt x="-5881" y="1212491"/>
                  <a:pt x="0" y="898753"/>
                </a:cubicBezTo>
                <a:cubicBezTo>
                  <a:pt x="5881" y="585015"/>
                  <a:pt x="8755" y="478112"/>
                  <a:pt x="0" y="285803"/>
                </a:cubicBezTo>
                <a:close/>
              </a:path>
              <a:path extrusionOk="0" h="4862253" w="11292114">
                <a:moveTo>
                  <a:pt x="0" y="285803"/>
                </a:moveTo>
                <a:cubicBezTo>
                  <a:pt x="-4230" y="125349"/>
                  <a:pt x="93913" y="12778"/>
                  <a:pt x="285803" y="0"/>
                </a:cubicBezTo>
                <a:cubicBezTo>
                  <a:pt x="498978" y="23723"/>
                  <a:pt x="859486" y="30377"/>
                  <a:pt x="1170245" y="0"/>
                </a:cubicBezTo>
                <a:cubicBezTo>
                  <a:pt x="1481004" y="-30377"/>
                  <a:pt x="1532075" y="-23010"/>
                  <a:pt x="1733072" y="0"/>
                </a:cubicBezTo>
                <a:cubicBezTo>
                  <a:pt x="1934069" y="23010"/>
                  <a:pt x="1989086" y="-6049"/>
                  <a:pt x="2188693" y="0"/>
                </a:cubicBezTo>
                <a:cubicBezTo>
                  <a:pt x="2388300" y="6049"/>
                  <a:pt x="2793388" y="-22078"/>
                  <a:pt x="2965930" y="0"/>
                </a:cubicBezTo>
                <a:cubicBezTo>
                  <a:pt x="3138472" y="22078"/>
                  <a:pt x="3296839" y="3636"/>
                  <a:pt x="3528757" y="0"/>
                </a:cubicBezTo>
                <a:cubicBezTo>
                  <a:pt x="3760675" y="-3636"/>
                  <a:pt x="4003276" y="7509"/>
                  <a:pt x="4413199" y="0"/>
                </a:cubicBezTo>
                <a:cubicBezTo>
                  <a:pt x="4823122" y="-7509"/>
                  <a:pt x="4740295" y="21218"/>
                  <a:pt x="4868820" y="0"/>
                </a:cubicBezTo>
                <a:cubicBezTo>
                  <a:pt x="4997345" y="-21218"/>
                  <a:pt x="5564427" y="8562"/>
                  <a:pt x="5753262" y="0"/>
                </a:cubicBezTo>
                <a:cubicBezTo>
                  <a:pt x="5942097" y="-8562"/>
                  <a:pt x="6001401" y="13705"/>
                  <a:pt x="6101679" y="0"/>
                </a:cubicBezTo>
                <a:cubicBezTo>
                  <a:pt x="6201957" y="-13705"/>
                  <a:pt x="6569915" y="26431"/>
                  <a:pt x="6771710" y="0"/>
                </a:cubicBezTo>
                <a:cubicBezTo>
                  <a:pt x="6973505" y="-26431"/>
                  <a:pt x="7153958" y="8884"/>
                  <a:pt x="7441742" y="0"/>
                </a:cubicBezTo>
                <a:cubicBezTo>
                  <a:pt x="7729526" y="-8884"/>
                  <a:pt x="7870396" y="22648"/>
                  <a:pt x="8004569" y="0"/>
                </a:cubicBezTo>
                <a:cubicBezTo>
                  <a:pt x="8138742" y="-22648"/>
                  <a:pt x="8661617" y="-3757"/>
                  <a:pt x="8889011" y="0"/>
                </a:cubicBezTo>
                <a:cubicBezTo>
                  <a:pt x="9116405" y="3757"/>
                  <a:pt x="9494102" y="-11832"/>
                  <a:pt x="9773453" y="0"/>
                </a:cubicBezTo>
                <a:cubicBezTo>
                  <a:pt x="10052804" y="11832"/>
                  <a:pt x="10032041" y="-6638"/>
                  <a:pt x="10229074" y="0"/>
                </a:cubicBezTo>
                <a:cubicBezTo>
                  <a:pt x="10426107" y="6638"/>
                  <a:pt x="10746356" y="-29561"/>
                  <a:pt x="11006311" y="0"/>
                </a:cubicBezTo>
                <a:cubicBezTo>
                  <a:pt x="11159899" y="-8678"/>
                  <a:pt x="11292489" y="122892"/>
                  <a:pt x="11292114" y="285803"/>
                </a:cubicBezTo>
                <a:cubicBezTo>
                  <a:pt x="11259503" y="520270"/>
                  <a:pt x="11274937" y="622327"/>
                  <a:pt x="11292114" y="941659"/>
                </a:cubicBezTo>
                <a:cubicBezTo>
                  <a:pt x="11309291" y="1260991"/>
                  <a:pt x="11271074" y="1357713"/>
                  <a:pt x="11292114" y="1468796"/>
                </a:cubicBezTo>
                <a:cubicBezTo>
                  <a:pt x="11313154" y="1579879"/>
                  <a:pt x="11292913" y="1821755"/>
                  <a:pt x="11292114" y="2167558"/>
                </a:cubicBezTo>
                <a:cubicBezTo>
                  <a:pt x="11291315" y="2513361"/>
                  <a:pt x="11282580" y="2494939"/>
                  <a:pt x="11292114" y="2780508"/>
                </a:cubicBezTo>
                <a:cubicBezTo>
                  <a:pt x="11301649" y="3066077"/>
                  <a:pt x="11284459" y="3199688"/>
                  <a:pt x="11292114" y="3307644"/>
                </a:cubicBezTo>
                <a:cubicBezTo>
                  <a:pt x="11299769" y="3415600"/>
                  <a:pt x="11267183" y="3657959"/>
                  <a:pt x="11292114" y="3920594"/>
                </a:cubicBezTo>
                <a:cubicBezTo>
                  <a:pt x="11317046" y="4183229"/>
                  <a:pt x="11305497" y="4404901"/>
                  <a:pt x="11292114" y="4576450"/>
                </a:cubicBezTo>
                <a:cubicBezTo>
                  <a:pt x="11299958" y="4710169"/>
                  <a:pt x="11170166" y="4868752"/>
                  <a:pt x="11006311" y="4862253"/>
                </a:cubicBezTo>
                <a:cubicBezTo>
                  <a:pt x="10673576" y="4889054"/>
                  <a:pt x="10483919" y="4895889"/>
                  <a:pt x="10121869" y="4862253"/>
                </a:cubicBezTo>
                <a:cubicBezTo>
                  <a:pt x="9759819" y="4828617"/>
                  <a:pt x="9522070" y="4850571"/>
                  <a:pt x="9344632" y="4862253"/>
                </a:cubicBezTo>
                <a:cubicBezTo>
                  <a:pt x="9167194" y="4873935"/>
                  <a:pt x="9060449" y="4844974"/>
                  <a:pt x="8889011" y="4862253"/>
                </a:cubicBezTo>
                <a:cubicBezTo>
                  <a:pt x="8717573" y="4879532"/>
                  <a:pt x="8298685" y="4868190"/>
                  <a:pt x="8111774" y="4862253"/>
                </a:cubicBezTo>
                <a:cubicBezTo>
                  <a:pt x="7924863" y="4856316"/>
                  <a:pt x="7834576" y="4876538"/>
                  <a:pt x="7763357" y="4862253"/>
                </a:cubicBezTo>
                <a:cubicBezTo>
                  <a:pt x="7692138" y="4847968"/>
                  <a:pt x="7304497" y="4877458"/>
                  <a:pt x="6986121" y="4862253"/>
                </a:cubicBezTo>
                <a:cubicBezTo>
                  <a:pt x="6667745" y="4847048"/>
                  <a:pt x="6713960" y="4848175"/>
                  <a:pt x="6530499" y="4862253"/>
                </a:cubicBezTo>
                <a:cubicBezTo>
                  <a:pt x="6347038" y="4876331"/>
                  <a:pt x="6278355" y="4862499"/>
                  <a:pt x="6182082" y="4862253"/>
                </a:cubicBezTo>
                <a:cubicBezTo>
                  <a:pt x="6085809" y="4862007"/>
                  <a:pt x="5871568" y="4845241"/>
                  <a:pt x="5726461" y="4862253"/>
                </a:cubicBezTo>
                <a:cubicBezTo>
                  <a:pt x="5581354" y="4879265"/>
                  <a:pt x="5223127" y="4875496"/>
                  <a:pt x="4949224" y="4862253"/>
                </a:cubicBezTo>
                <a:cubicBezTo>
                  <a:pt x="4675321" y="4849010"/>
                  <a:pt x="4607132" y="4865687"/>
                  <a:pt x="4493602" y="4862253"/>
                </a:cubicBezTo>
                <a:cubicBezTo>
                  <a:pt x="4380072" y="4858819"/>
                  <a:pt x="4268766" y="4859720"/>
                  <a:pt x="4145186" y="4862253"/>
                </a:cubicBezTo>
                <a:cubicBezTo>
                  <a:pt x="4021606" y="4864786"/>
                  <a:pt x="3807252" y="4852463"/>
                  <a:pt x="3689564" y="4862253"/>
                </a:cubicBezTo>
                <a:cubicBezTo>
                  <a:pt x="3571876" y="4872043"/>
                  <a:pt x="3319362" y="4869523"/>
                  <a:pt x="3126738" y="4862253"/>
                </a:cubicBezTo>
                <a:cubicBezTo>
                  <a:pt x="2934114" y="4854983"/>
                  <a:pt x="2692509" y="4869710"/>
                  <a:pt x="2456706" y="4862253"/>
                </a:cubicBezTo>
                <a:cubicBezTo>
                  <a:pt x="2220903" y="4854796"/>
                  <a:pt x="2113265" y="4881284"/>
                  <a:pt x="2001084" y="4862253"/>
                </a:cubicBezTo>
                <a:cubicBezTo>
                  <a:pt x="1888903" y="4843222"/>
                  <a:pt x="1375524" y="4895399"/>
                  <a:pt x="1116642" y="4862253"/>
                </a:cubicBezTo>
                <a:cubicBezTo>
                  <a:pt x="857760" y="4829107"/>
                  <a:pt x="478649" y="4842627"/>
                  <a:pt x="285803" y="4862253"/>
                </a:cubicBezTo>
                <a:cubicBezTo>
                  <a:pt x="129571" y="4867915"/>
                  <a:pt x="4759" y="4736299"/>
                  <a:pt x="0" y="4576450"/>
                </a:cubicBezTo>
                <a:cubicBezTo>
                  <a:pt x="26051" y="4286005"/>
                  <a:pt x="-3170" y="4113410"/>
                  <a:pt x="0" y="3963500"/>
                </a:cubicBezTo>
                <a:cubicBezTo>
                  <a:pt x="3170" y="3813590"/>
                  <a:pt x="18682" y="3603777"/>
                  <a:pt x="0" y="3307644"/>
                </a:cubicBezTo>
                <a:cubicBezTo>
                  <a:pt x="-18682" y="3011511"/>
                  <a:pt x="13727" y="3031242"/>
                  <a:pt x="0" y="2780508"/>
                </a:cubicBezTo>
                <a:cubicBezTo>
                  <a:pt x="-13727" y="2529774"/>
                  <a:pt x="13796" y="2326798"/>
                  <a:pt x="0" y="2167558"/>
                </a:cubicBezTo>
                <a:cubicBezTo>
                  <a:pt x="-13796" y="2008318"/>
                  <a:pt x="15607" y="1820935"/>
                  <a:pt x="0" y="1683328"/>
                </a:cubicBezTo>
                <a:cubicBezTo>
                  <a:pt x="-15607" y="1545721"/>
                  <a:pt x="-3324" y="1237828"/>
                  <a:pt x="0" y="984566"/>
                </a:cubicBezTo>
                <a:cubicBezTo>
                  <a:pt x="3324" y="731304"/>
                  <a:pt x="-16550" y="568001"/>
                  <a:pt x="0" y="2858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4140000" spcFirstLastPara="1" rIns="251975" wrap="square" tIns="503975">
            <a:noAutofit/>
          </a:bodyPr>
          <a:lstStyle/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C4A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7" name="Google Shape;407;p18"/>
          <p:cNvSpPr txBox="1"/>
          <p:nvPr/>
        </p:nvSpPr>
        <p:spPr>
          <a:xfrm>
            <a:off x="4755880" y="2086352"/>
            <a:ext cx="6417642" cy="114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老化可能使身體器官退化。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需注意生活型態、泌尿道感染、水分攝取、多重用藥等問題。</a:t>
            </a:r>
            <a:endParaRPr/>
          </a:p>
        </p:txBody>
      </p:sp>
      <p:pic>
        <p:nvPicPr>
          <p:cNvPr descr="一張含有 玩具, 向量圖形 的圖片&#10;&#10;自動產生的描述" id="408" name="Google Shape;4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156" y="2300748"/>
            <a:ext cx="4020724" cy="376588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8"/>
          <p:cNvSpPr/>
          <p:nvPr/>
        </p:nvSpPr>
        <p:spPr>
          <a:xfrm>
            <a:off x="4783873" y="3779092"/>
            <a:ext cx="6510912" cy="1499077"/>
          </a:xfrm>
          <a:custGeom>
            <a:rect b="b" l="l" r="r" t="t"/>
            <a:pathLst>
              <a:path extrusionOk="0" fill="none" h="1499077" w="6510912">
                <a:moveTo>
                  <a:pt x="0" y="210785"/>
                </a:moveTo>
                <a:cubicBezTo>
                  <a:pt x="-148" y="118357"/>
                  <a:pt x="101179" y="-3972"/>
                  <a:pt x="210785" y="0"/>
                </a:cubicBezTo>
                <a:cubicBezTo>
                  <a:pt x="315558" y="-32139"/>
                  <a:pt x="486624" y="10692"/>
                  <a:pt x="581681" y="0"/>
                </a:cubicBezTo>
                <a:cubicBezTo>
                  <a:pt x="676738" y="-10692"/>
                  <a:pt x="879493" y="42612"/>
                  <a:pt x="1013471" y="0"/>
                </a:cubicBezTo>
                <a:cubicBezTo>
                  <a:pt x="1147449" y="-42612"/>
                  <a:pt x="1367834" y="954"/>
                  <a:pt x="1567048" y="0"/>
                </a:cubicBezTo>
                <a:cubicBezTo>
                  <a:pt x="1766262" y="-954"/>
                  <a:pt x="2013345" y="39119"/>
                  <a:pt x="2242411" y="0"/>
                </a:cubicBezTo>
                <a:cubicBezTo>
                  <a:pt x="2471477" y="-39119"/>
                  <a:pt x="2699976" y="35216"/>
                  <a:pt x="2917774" y="0"/>
                </a:cubicBezTo>
                <a:cubicBezTo>
                  <a:pt x="3135572" y="-35216"/>
                  <a:pt x="3258221" y="63312"/>
                  <a:pt x="3471351" y="0"/>
                </a:cubicBezTo>
                <a:cubicBezTo>
                  <a:pt x="3684481" y="-63312"/>
                  <a:pt x="3851730" y="30484"/>
                  <a:pt x="4024927" y="0"/>
                </a:cubicBezTo>
                <a:cubicBezTo>
                  <a:pt x="4198124" y="-30484"/>
                  <a:pt x="4306403" y="38418"/>
                  <a:pt x="4517611" y="0"/>
                </a:cubicBezTo>
                <a:cubicBezTo>
                  <a:pt x="4728819" y="-38418"/>
                  <a:pt x="4867847" y="33881"/>
                  <a:pt x="5010294" y="0"/>
                </a:cubicBezTo>
                <a:cubicBezTo>
                  <a:pt x="5152741" y="-33881"/>
                  <a:pt x="5284923" y="44425"/>
                  <a:pt x="5381190" y="0"/>
                </a:cubicBezTo>
                <a:cubicBezTo>
                  <a:pt x="5477457" y="-44425"/>
                  <a:pt x="5616071" y="7008"/>
                  <a:pt x="5812980" y="0"/>
                </a:cubicBezTo>
                <a:cubicBezTo>
                  <a:pt x="6009889" y="-7008"/>
                  <a:pt x="6121967" y="56434"/>
                  <a:pt x="6300127" y="0"/>
                </a:cubicBezTo>
                <a:cubicBezTo>
                  <a:pt x="6443866" y="12959"/>
                  <a:pt x="6489059" y="83372"/>
                  <a:pt x="6510912" y="210785"/>
                </a:cubicBezTo>
                <a:cubicBezTo>
                  <a:pt x="6534455" y="393283"/>
                  <a:pt x="6468116" y="581411"/>
                  <a:pt x="6510912" y="727988"/>
                </a:cubicBezTo>
                <a:cubicBezTo>
                  <a:pt x="6553708" y="874565"/>
                  <a:pt x="6471564" y="1046088"/>
                  <a:pt x="6510912" y="1288292"/>
                </a:cubicBezTo>
                <a:cubicBezTo>
                  <a:pt x="6501771" y="1391696"/>
                  <a:pt x="6412761" y="1506128"/>
                  <a:pt x="6300127" y="1499077"/>
                </a:cubicBezTo>
                <a:cubicBezTo>
                  <a:pt x="6179127" y="1523261"/>
                  <a:pt x="6026232" y="1481307"/>
                  <a:pt x="5868337" y="1499077"/>
                </a:cubicBezTo>
                <a:cubicBezTo>
                  <a:pt x="5710442" y="1516847"/>
                  <a:pt x="5638051" y="1480558"/>
                  <a:pt x="5436548" y="1499077"/>
                </a:cubicBezTo>
                <a:cubicBezTo>
                  <a:pt x="5235045" y="1517596"/>
                  <a:pt x="5230223" y="1463663"/>
                  <a:pt x="5065651" y="1499077"/>
                </a:cubicBezTo>
                <a:cubicBezTo>
                  <a:pt x="4901079" y="1534491"/>
                  <a:pt x="4787559" y="1492261"/>
                  <a:pt x="4694755" y="1499077"/>
                </a:cubicBezTo>
                <a:cubicBezTo>
                  <a:pt x="4601951" y="1505893"/>
                  <a:pt x="4414945" y="1439003"/>
                  <a:pt x="4141178" y="1499077"/>
                </a:cubicBezTo>
                <a:cubicBezTo>
                  <a:pt x="3867411" y="1559151"/>
                  <a:pt x="3860938" y="1464875"/>
                  <a:pt x="3770282" y="1499077"/>
                </a:cubicBezTo>
                <a:cubicBezTo>
                  <a:pt x="3679626" y="1533279"/>
                  <a:pt x="3346705" y="1437939"/>
                  <a:pt x="3216706" y="1499077"/>
                </a:cubicBezTo>
                <a:cubicBezTo>
                  <a:pt x="3086707" y="1560215"/>
                  <a:pt x="2877991" y="1490119"/>
                  <a:pt x="2602236" y="1499077"/>
                </a:cubicBezTo>
                <a:cubicBezTo>
                  <a:pt x="2326481" y="1508035"/>
                  <a:pt x="2108133" y="1481993"/>
                  <a:pt x="1926872" y="1499077"/>
                </a:cubicBezTo>
                <a:cubicBezTo>
                  <a:pt x="1745611" y="1516161"/>
                  <a:pt x="1689549" y="1476004"/>
                  <a:pt x="1495083" y="1499077"/>
                </a:cubicBezTo>
                <a:cubicBezTo>
                  <a:pt x="1300617" y="1522150"/>
                  <a:pt x="1014426" y="1464044"/>
                  <a:pt x="880613" y="1499077"/>
                </a:cubicBezTo>
                <a:cubicBezTo>
                  <a:pt x="746800" y="1534110"/>
                  <a:pt x="345571" y="1422078"/>
                  <a:pt x="210785" y="1499077"/>
                </a:cubicBezTo>
                <a:cubicBezTo>
                  <a:pt x="86612" y="1488663"/>
                  <a:pt x="-23526" y="1430484"/>
                  <a:pt x="0" y="1288292"/>
                </a:cubicBezTo>
                <a:cubicBezTo>
                  <a:pt x="-13527" y="1157003"/>
                  <a:pt x="22001" y="1004302"/>
                  <a:pt x="0" y="727988"/>
                </a:cubicBezTo>
                <a:cubicBezTo>
                  <a:pt x="-22001" y="451674"/>
                  <a:pt x="6035" y="342060"/>
                  <a:pt x="0" y="210785"/>
                </a:cubicBezTo>
                <a:close/>
              </a:path>
              <a:path extrusionOk="0" h="1499077" w="6510912">
                <a:moveTo>
                  <a:pt x="0" y="210785"/>
                </a:moveTo>
                <a:cubicBezTo>
                  <a:pt x="-13584" y="75011"/>
                  <a:pt x="109216" y="-11878"/>
                  <a:pt x="210785" y="0"/>
                </a:cubicBezTo>
                <a:cubicBezTo>
                  <a:pt x="326563" y="-46459"/>
                  <a:pt x="455690" y="39920"/>
                  <a:pt x="642575" y="0"/>
                </a:cubicBezTo>
                <a:cubicBezTo>
                  <a:pt x="829460" y="-39920"/>
                  <a:pt x="977391" y="1160"/>
                  <a:pt x="1135258" y="0"/>
                </a:cubicBezTo>
                <a:cubicBezTo>
                  <a:pt x="1293125" y="-1160"/>
                  <a:pt x="1534024" y="53562"/>
                  <a:pt x="1688834" y="0"/>
                </a:cubicBezTo>
                <a:cubicBezTo>
                  <a:pt x="1843644" y="-53562"/>
                  <a:pt x="2029968" y="26798"/>
                  <a:pt x="2120624" y="0"/>
                </a:cubicBezTo>
                <a:cubicBezTo>
                  <a:pt x="2211280" y="-26798"/>
                  <a:pt x="2417935" y="43246"/>
                  <a:pt x="2674201" y="0"/>
                </a:cubicBezTo>
                <a:cubicBezTo>
                  <a:pt x="2930467" y="-43246"/>
                  <a:pt x="2951110" y="35645"/>
                  <a:pt x="3105990" y="0"/>
                </a:cubicBezTo>
                <a:cubicBezTo>
                  <a:pt x="3260870" y="-35645"/>
                  <a:pt x="3523491" y="22161"/>
                  <a:pt x="3720460" y="0"/>
                </a:cubicBezTo>
                <a:cubicBezTo>
                  <a:pt x="3917429" y="-22161"/>
                  <a:pt x="4181997" y="62759"/>
                  <a:pt x="4395824" y="0"/>
                </a:cubicBezTo>
                <a:cubicBezTo>
                  <a:pt x="4609651" y="-62759"/>
                  <a:pt x="4707190" y="13085"/>
                  <a:pt x="5010294" y="0"/>
                </a:cubicBezTo>
                <a:cubicBezTo>
                  <a:pt x="5313398" y="-13085"/>
                  <a:pt x="5376622" y="6122"/>
                  <a:pt x="5563870" y="0"/>
                </a:cubicBezTo>
                <a:cubicBezTo>
                  <a:pt x="5751118" y="-6122"/>
                  <a:pt x="6093635" y="39489"/>
                  <a:pt x="6300127" y="0"/>
                </a:cubicBezTo>
                <a:cubicBezTo>
                  <a:pt x="6436527" y="-7406"/>
                  <a:pt x="6510863" y="103469"/>
                  <a:pt x="6510912" y="210785"/>
                </a:cubicBezTo>
                <a:cubicBezTo>
                  <a:pt x="6556719" y="374203"/>
                  <a:pt x="6477411" y="622471"/>
                  <a:pt x="6510912" y="749539"/>
                </a:cubicBezTo>
                <a:cubicBezTo>
                  <a:pt x="6544413" y="876607"/>
                  <a:pt x="6462326" y="1164864"/>
                  <a:pt x="6510912" y="1288292"/>
                </a:cubicBezTo>
                <a:cubicBezTo>
                  <a:pt x="6512103" y="1428581"/>
                  <a:pt x="6435666" y="1494150"/>
                  <a:pt x="6300127" y="1499077"/>
                </a:cubicBezTo>
                <a:cubicBezTo>
                  <a:pt x="6145738" y="1525804"/>
                  <a:pt x="5911876" y="1443633"/>
                  <a:pt x="5685657" y="1499077"/>
                </a:cubicBezTo>
                <a:cubicBezTo>
                  <a:pt x="5459438" y="1554521"/>
                  <a:pt x="5290460" y="1488628"/>
                  <a:pt x="5071187" y="1499077"/>
                </a:cubicBezTo>
                <a:cubicBezTo>
                  <a:pt x="4851914" y="1509526"/>
                  <a:pt x="4819997" y="1446265"/>
                  <a:pt x="4578504" y="1499077"/>
                </a:cubicBezTo>
                <a:cubicBezTo>
                  <a:pt x="4337011" y="1551889"/>
                  <a:pt x="4335222" y="1485241"/>
                  <a:pt x="4146714" y="1499077"/>
                </a:cubicBezTo>
                <a:cubicBezTo>
                  <a:pt x="3958206" y="1512913"/>
                  <a:pt x="3828900" y="1474856"/>
                  <a:pt x="3714925" y="1499077"/>
                </a:cubicBezTo>
                <a:cubicBezTo>
                  <a:pt x="3600950" y="1523298"/>
                  <a:pt x="3326999" y="1458780"/>
                  <a:pt x="3161348" y="1499077"/>
                </a:cubicBezTo>
                <a:cubicBezTo>
                  <a:pt x="2995697" y="1539374"/>
                  <a:pt x="2924898" y="1469485"/>
                  <a:pt x="2729558" y="1499077"/>
                </a:cubicBezTo>
                <a:cubicBezTo>
                  <a:pt x="2534218" y="1528669"/>
                  <a:pt x="2516581" y="1461540"/>
                  <a:pt x="2358662" y="1499077"/>
                </a:cubicBezTo>
                <a:cubicBezTo>
                  <a:pt x="2200743" y="1536614"/>
                  <a:pt x="1938801" y="1444450"/>
                  <a:pt x="1805085" y="1499077"/>
                </a:cubicBezTo>
                <a:cubicBezTo>
                  <a:pt x="1671369" y="1553704"/>
                  <a:pt x="1373087" y="1449149"/>
                  <a:pt x="1129722" y="1499077"/>
                </a:cubicBezTo>
                <a:cubicBezTo>
                  <a:pt x="886357" y="1549005"/>
                  <a:pt x="814134" y="1491548"/>
                  <a:pt x="697932" y="1499077"/>
                </a:cubicBezTo>
                <a:cubicBezTo>
                  <a:pt x="581730" y="1506606"/>
                  <a:pt x="359795" y="1454978"/>
                  <a:pt x="210785" y="1499077"/>
                </a:cubicBezTo>
                <a:cubicBezTo>
                  <a:pt x="91457" y="1490130"/>
                  <a:pt x="-21013" y="1402530"/>
                  <a:pt x="0" y="1288292"/>
                </a:cubicBezTo>
                <a:cubicBezTo>
                  <a:pt x="-28671" y="1064579"/>
                  <a:pt x="63106" y="953337"/>
                  <a:pt x="0" y="749539"/>
                </a:cubicBezTo>
                <a:cubicBezTo>
                  <a:pt x="-63106" y="545741"/>
                  <a:pt x="1141" y="325385"/>
                  <a:pt x="0" y="210785"/>
                </a:cubicBezTo>
                <a:close/>
              </a:path>
            </a:pathLst>
          </a:custGeom>
          <a:solidFill>
            <a:srgbClr val="AF564F"/>
          </a:solidFill>
          <a:ln cap="flat" cmpd="sng" w="19050">
            <a:solidFill>
              <a:srgbClr val="AF5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要記得</a:t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生活細節對腎臟保健相當重要，</a:t>
            </a:r>
            <a:b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長者需要多一些關注。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415" name="Google Shape;415;p19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6" name="Google Shape;416;p19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7. </a:t>
            </a:r>
            <a:r>
              <a:rPr b="1"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長期服用止痛藥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的蕭大俠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17" name="Google Shape;417;p19"/>
          <p:cNvSpPr/>
          <p:nvPr/>
        </p:nvSpPr>
        <p:spPr>
          <a:xfrm>
            <a:off x="487000" y="1204384"/>
            <a:ext cx="11292114" cy="4862253"/>
          </a:xfrm>
          <a:custGeom>
            <a:rect b="b" l="l" r="r" t="t"/>
            <a:pathLst>
              <a:path extrusionOk="0" fill="none" h="4862253" w="11292114">
                <a:moveTo>
                  <a:pt x="0" y="285803"/>
                </a:moveTo>
                <a:cubicBezTo>
                  <a:pt x="4256" y="111482"/>
                  <a:pt x="136395" y="-31689"/>
                  <a:pt x="285803" y="0"/>
                </a:cubicBezTo>
                <a:cubicBezTo>
                  <a:pt x="473765" y="31587"/>
                  <a:pt x="800023" y="30704"/>
                  <a:pt x="955835" y="0"/>
                </a:cubicBezTo>
                <a:cubicBezTo>
                  <a:pt x="1111647" y="-30704"/>
                  <a:pt x="1358257" y="-14589"/>
                  <a:pt x="1625867" y="0"/>
                </a:cubicBezTo>
                <a:cubicBezTo>
                  <a:pt x="1893477" y="14589"/>
                  <a:pt x="2207186" y="30829"/>
                  <a:pt x="2403103" y="0"/>
                </a:cubicBezTo>
                <a:cubicBezTo>
                  <a:pt x="2599020" y="-30829"/>
                  <a:pt x="2949263" y="-24388"/>
                  <a:pt x="3287545" y="0"/>
                </a:cubicBezTo>
                <a:cubicBezTo>
                  <a:pt x="3625827" y="24388"/>
                  <a:pt x="3892998" y="1987"/>
                  <a:pt x="4064782" y="0"/>
                </a:cubicBezTo>
                <a:cubicBezTo>
                  <a:pt x="4236566" y="-1987"/>
                  <a:pt x="4689901" y="-29674"/>
                  <a:pt x="4949224" y="0"/>
                </a:cubicBezTo>
                <a:cubicBezTo>
                  <a:pt x="5208547" y="29674"/>
                  <a:pt x="5412500" y="14472"/>
                  <a:pt x="5726461" y="0"/>
                </a:cubicBezTo>
                <a:cubicBezTo>
                  <a:pt x="6040422" y="-14472"/>
                  <a:pt x="6058546" y="-2612"/>
                  <a:pt x="6182082" y="0"/>
                </a:cubicBezTo>
                <a:cubicBezTo>
                  <a:pt x="6305618" y="2612"/>
                  <a:pt x="6642614" y="18919"/>
                  <a:pt x="6959319" y="0"/>
                </a:cubicBezTo>
                <a:cubicBezTo>
                  <a:pt x="7276024" y="-18919"/>
                  <a:pt x="7297280" y="12184"/>
                  <a:pt x="7522146" y="0"/>
                </a:cubicBezTo>
                <a:cubicBezTo>
                  <a:pt x="7747012" y="-12184"/>
                  <a:pt x="7754845" y="-18139"/>
                  <a:pt x="7977767" y="0"/>
                </a:cubicBezTo>
                <a:cubicBezTo>
                  <a:pt x="8200689" y="18139"/>
                  <a:pt x="8201096" y="-611"/>
                  <a:pt x="8326184" y="0"/>
                </a:cubicBezTo>
                <a:cubicBezTo>
                  <a:pt x="8451272" y="611"/>
                  <a:pt x="8633217" y="-10260"/>
                  <a:pt x="8781806" y="0"/>
                </a:cubicBezTo>
                <a:cubicBezTo>
                  <a:pt x="8930395" y="10260"/>
                  <a:pt x="9054136" y="-9179"/>
                  <a:pt x="9237427" y="0"/>
                </a:cubicBezTo>
                <a:cubicBezTo>
                  <a:pt x="9420718" y="9179"/>
                  <a:pt x="9690681" y="26772"/>
                  <a:pt x="9907459" y="0"/>
                </a:cubicBezTo>
                <a:cubicBezTo>
                  <a:pt x="10124237" y="-26772"/>
                  <a:pt x="10698002" y="23835"/>
                  <a:pt x="11006311" y="0"/>
                </a:cubicBezTo>
                <a:cubicBezTo>
                  <a:pt x="11172452" y="-7766"/>
                  <a:pt x="11327524" y="130136"/>
                  <a:pt x="11292114" y="285803"/>
                </a:cubicBezTo>
                <a:cubicBezTo>
                  <a:pt x="11283214" y="385390"/>
                  <a:pt x="11288607" y="606485"/>
                  <a:pt x="11292114" y="770033"/>
                </a:cubicBezTo>
                <a:cubicBezTo>
                  <a:pt x="11295622" y="933581"/>
                  <a:pt x="11263631" y="1188943"/>
                  <a:pt x="11292114" y="1468796"/>
                </a:cubicBezTo>
                <a:cubicBezTo>
                  <a:pt x="11320597" y="1748649"/>
                  <a:pt x="11309874" y="1834259"/>
                  <a:pt x="11292114" y="1995932"/>
                </a:cubicBezTo>
                <a:cubicBezTo>
                  <a:pt x="11274354" y="2157605"/>
                  <a:pt x="11284977" y="2386058"/>
                  <a:pt x="11292114" y="2651788"/>
                </a:cubicBezTo>
                <a:cubicBezTo>
                  <a:pt x="11299251" y="2917518"/>
                  <a:pt x="11285756" y="3054158"/>
                  <a:pt x="11292114" y="3350551"/>
                </a:cubicBezTo>
                <a:cubicBezTo>
                  <a:pt x="11298472" y="3646944"/>
                  <a:pt x="11295552" y="3621037"/>
                  <a:pt x="11292114" y="3834781"/>
                </a:cubicBezTo>
                <a:cubicBezTo>
                  <a:pt x="11288677" y="4048525"/>
                  <a:pt x="11324533" y="4342712"/>
                  <a:pt x="11292114" y="4576450"/>
                </a:cubicBezTo>
                <a:cubicBezTo>
                  <a:pt x="11302804" y="4718327"/>
                  <a:pt x="11155031" y="4866510"/>
                  <a:pt x="11006311" y="4862253"/>
                </a:cubicBezTo>
                <a:cubicBezTo>
                  <a:pt x="10794465" y="4856486"/>
                  <a:pt x="10693619" y="4842926"/>
                  <a:pt x="10550689" y="4862253"/>
                </a:cubicBezTo>
                <a:cubicBezTo>
                  <a:pt x="10407759" y="4881580"/>
                  <a:pt x="10135493" y="4859468"/>
                  <a:pt x="9987863" y="4862253"/>
                </a:cubicBezTo>
                <a:cubicBezTo>
                  <a:pt x="9840233" y="4865038"/>
                  <a:pt x="9657419" y="4837433"/>
                  <a:pt x="9425036" y="4862253"/>
                </a:cubicBezTo>
                <a:cubicBezTo>
                  <a:pt x="9192653" y="4887073"/>
                  <a:pt x="8975781" y="4838299"/>
                  <a:pt x="8862209" y="4862253"/>
                </a:cubicBezTo>
                <a:cubicBezTo>
                  <a:pt x="8748637" y="4886207"/>
                  <a:pt x="8604483" y="4864240"/>
                  <a:pt x="8513793" y="4862253"/>
                </a:cubicBezTo>
                <a:cubicBezTo>
                  <a:pt x="8423103" y="4860266"/>
                  <a:pt x="7831567" y="4899850"/>
                  <a:pt x="7629351" y="4862253"/>
                </a:cubicBezTo>
                <a:cubicBezTo>
                  <a:pt x="7427135" y="4824656"/>
                  <a:pt x="7034786" y="4878963"/>
                  <a:pt x="6744909" y="4862253"/>
                </a:cubicBezTo>
                <a:cubicBezTo>
                  <a:pt x="6455032" y="4845543"/>
                  <a:pt x="6519438" y="4848422"/>
                  <a:pt x="6396493" y="4862253"/>
                </a:cubicBezTo>
                <a:cubicBezTo>
                  <a:pt x="6273548" y="4876084"/>
                  <a:pt x="6138157" y="4875727"/>
                  <a:pt x="5940871" y="4862253"/>
                </a:cubicBezTo>
                <a:cubicBezTo>
                  <a:pt x="5743585" y="4848779"/>
                  <a:pt x="5546365" y="4870863"/>
                  <a:pt x="5270839" y="4862253"/>
                </a:cubicBezTo>
                <a:cubicBezTo>
                  <a:pt x="4995313" y="4853643"/>
                  <a:pt x="4831483" y="4854113"/>
                  <a:pt x="4493602" y="4862253"/>
                </a:cubicBezTo>
                <a:cubicBezTo>
                  <a:pt x="4155721" y="4870393"/>
                  <a:pt x="4112486" y="4851371"/>
                  <a:pt x="3930776" y="4862253"/>
                </a:cubicBezTo>
                <a:cubicBezTo>
                  <a:pt x="3749066" y="4873135"/>
                  <a:pt x="3654474" y="4842452"/>
                  <a:pt x="3475154" y="4862253"/>
                </a:cubicBezTo>
                <a:cubicBezTo>
                  <a:pt x="3295834" y="4882054"/>
                  <a:pt x="3172150" y="4850234"/>
                  <a:pt x="3019533" y="4862253"/>
                </a:cubicBezTo>
                <a:cubicBezTo>
                  <a:pt x="2866916" y="4874272"/>
                  <a:pt x="2466242" y="4857625"/>
                  <a:pt x="2242296" y="4862253"/>
                </a:cubicBezTo>
                <a:cubicBezTo>
                  <a:pt x="2018350" y="4866881"/>
                  <a:pt x="1990519" y="4861502"/>
                  <a:pt x="1893879" y="4862253"/>
                </a:cubicBezTo>
                <a:cubicBezTo>
                  <a:pt x="1797239" y="4863004"/>
                  <a:pt x="1444155" y="4863089"/>
                  <a:pt x="1331053" y="4862253"/>
                </a:cubicBezTo>
                <a:cubicBezTo>
                  <a:pt x="1217951" y="4861417"/>
                  <a:pt x="507861" y="4819978"/>
                  <a:pt x="285803" y="4862253"/>
                </a:cubicBezTo>
                <a:cubicBezTo>
                  <a:pt x="131102" y="4850589"/>
                  <a:pt x="-8232" y="4725397"/>
                  <a:pt x="0" y="4576450"/>
                </a:cubicBezTo>
                <a:cubicBezTo>
                  <a:pt x="-24841" y="4409072"/>
                  <a:pt x="34276" y="4148414"/>
                  <a:pt x="0" y="3877687"/>
                </a:cubicBezTo>
                <a:cubicBezTo>
                  <a:pt x="-34276" y="3606960"/>
                  <a:pt x="-23402" y="3495216"/>
                  <a:pt x="0" y="3393457"/>
                </a:cubicBezTo>
                <a:cubicBezTo>
                  <a:pt x="23402" y="3291698"/>
                  <a:pt x="-27318" y="3056999"/>
                  <a:pt x="0" y="2823414"/>
                </a:cubicBezTo>
                <a:cubicBezTo>
                  <a:pt x="27318" y="2589829"/>
                  <a:pt x="-24818" y="2511571"/>
                  <a:pt x="0" y="2210465"/>
                </a:cubicBezTo>
                <a:cubicBezTo>
                  <a:pt x="24818" y="1909359"/>
                  <a:pt x="-27372" y="1736520"/>
                  <a:pt x="0" y="1554609"/>
                </a:cubicBezTo>
                <a:cubicBezTo>
                  <a:pt x="27372" y="1372698"/>
                  <a:pt x="-5881" y="1212491"/>
                  <a:pt x="0" y="898753"/>
                </a:cubicBezTo>
                <a:cubicBezTo>
                  <a:pt x="5881" y="585015"/>
                  <a:pt x="8755" y="478112"/>
                  <a:pt x="0" y="285803"/>
                </a:cubicBezTo>
                <a:close/>
              </a:path>
              <a:path extrusionOk="0" h="4862253" w="11292114">
                <a:moveTo>
                  <a:pt x="0" y="285803"/>
                </a:moveTo>
                <a:cubicBezTo>
                  <a:pt x="-4230" y="125349"/>
                  <a:pt x="93913" y="12778"/>
                  <a:pt x="285803" y="0"/>
                </a:cubicBezTo>
                <a:cubicBezTo>
                  <a:pt x="498978" y="23723"/>
                  <a:pt x="859486" y="30377"/>
                  <a:pt x="1170245" y="0"/>
                </a:cubicBezTo>
                <a:cubicBezTo>
                  <a:pt x="1481004" y="-30377"/>
                  <a:pt x="1532075" y="-23010"/>
                  <a:pt x="1733072" y="0"/>
                </a:cubicBezTo>
                <a:cubicBezTo>
                  <a:pt x="1934069" y="23010"/>
                  <a:pt x="1989086" y="-6049"/>
                  <a:pt x="2188693" y="0"/>
                </a:cubicBezTo>
                <a:cubicBezTo>
                  <a:pt x="2388300" y="6049"/>
                  <a:pt x="2793388" y="-22078"/>
                  <a:pt x="2965930" y="0"/>
                </a:cubicBezTo>
                <a:cubicBezTo>
                  <a:pt x="3138472" y="22078"/>
                  <a:pt x="3296839" y="3636"/>
                  <a:pt x="3528757" y="0"/>
                </a:cubicBezTo>
                <a:cubicBezTo>
                  <a:pt x="3760675" y="-3636"/>
                  <a:pt x="4003276" y="7509"/>
                  <a:pt x="4413199" y="0"/>
                </a:cubicBezTo>
                <a:cubicBezTo>
                  <a:pt x="4823122" y="-7509"/>
                  <a:pt x="4740295" y="21218"/>
                  <a:pt x="4868820" y="0"/>
                </a:cubicBezTo>
                <a:cubicBezTo>
                  <a:pt x="4997345" y="-21218"/>
                  <a:pt x="5564427" y="8562"/>
                  <a:pt x="5753262" y="0"/>
                </a:cubicBezTo>
                <a:cubicBezTo>
                  <a:pt x="5942097" y="-8562"/>
                  <a:pt x="6001401" y="13705"/>
                  <a:pt x="6101679" y="0"/>
                </a:cubicBezTo>
                <a:cubicBezTo>
                  <a:pt x="6201957" y="-13705"/>
                  <a:pt x="6569915" y="26431"/>
                  <a:pt x="6771710" y="0"/>
                </a:cubicBezTo>
                <a:cubicBezTo>
                  <a:pt x="6973505" y="-26431"/>
                  <a:pt x="7153958" y="8884"/>
                  <a:pt x="7441742" y="0"/>
                </a:cubicBezTo>
                <a:cubicBezTo>
                  <a:pt x="7729526" y="-8884"/>
                  <a:pt x="7870396" y="22648"/>
                  <a:pt x="8004569" y="0"/>
                </a:cubicBezTo>
                <a:cubicBezTo>
                  <a:pt x="8138742" y="-22648"/>
                  <a:pt x="8661617" y="-3757"/>
                  <a:pt x="8889011" y="0"/>
                </a:cubicBezTo>
                <a:cubicBezTo>
                  <a:pt x="9116405" y="3757"/>
                  <a:pt x="9494102" y="-11832"/>
                  <a:pt x="9773453" y="0"/>
                </a:cubicBezTo>
                <a:cubicBezTo>
                  <a:pt x="10052804" y="11832"/>
                  <a:pt x="10032041" y="-6638"/>
                  <a:pt x="10229074" y="0"/>
                </a:cubicBezTo>
                <a:cubicBezTo>
                  <a:pt x="10426107" y="6638"/>
                  <a:pt x="10746356" y="-29561"/>
                  <a:pt x="11006311" y="0"/>
                </a:cubicBezTo>
                <a:cubicBezTo>
                  <a:pt x="11159899" y="-8678"/>
                  <a:pt x="11292489" y="122892"/>
                  <a:pt x="11292114" y="285803"/>
                </a:cubicBezTo>
                <a:cubicBezTo>
                  <a:pt x="11259503" y="520270"/>
                  <a:pt x="11274937" y="622327"/>
                  <a:pt x="11292114" y="941659"/>
                </a:cubicBezTo>
                <a:cubicBezTo>
                  <a:pt x="11309291" y="1260991"/>
                  <a:pt x="11271074" y="1357713"/>
                  <a:pt x="11292114" y="1468796"/>
                </a:cubicBezTo>
                <a:cubicBezTo>
                  <a:pt x="11313154" y="1579879"/>
                  <a:pt x="11292913" y="1821755"/>
                  <a:pt x="11292114" y="2167558"/>
                </a:cubicBezTo>
                <a:cubicBezTo>
                  <a:pt x="11291315" y="2513361"/>
                  <a:pt x="11282580" y="2494939"/>
                  <a:pt x="11292114" y="2780508"/>
                </a:cubicBezTo>
                <a:cubicBezTo>
                  <a:pt x="11301649" y="3066077"/>
                  <a:pt x="11284459" y="3199688"/>
                  <a:pt x="11292114" y="3307644"/>
                </a:cubicBezTo>
                <a:cubicBezTo>
                  <a:pt x="11299769" y="3415600"/>
                  <a:pt x="11267183" y="3657959"/>
                  <a:pt x="11292114" y="3920594"/>
                </a:cubicBezTo>
                <a:cubicBezTo>
                  <a:pt x="11317046" y="4183229"/>
                  <a:pt x="11305497" y="4404901"/>
                  <a:pt x="11292114" y="4576450"/>
                </a:cubicBezTo>
                <a:cubicBezTo>
                  <a:pt x="11299958" y="4710169"/>
                  <a:pt x="11170166" y="4868752"/>
                  <a:pt x="11006311" y="4862253"/>
                </a:cubicBezTo>
                <a:cubicBezTo>
                  <a:pt x="10673576" y="4889054"/>
                  <a:pt x="10483919" y="4895889"/>
                  <a:pt x="10121869" y="4862253"/>
                </a:cubicBezTo>
                <a:cubicBezTo>
                  <a:pt x="9759819" y="4828617"/>
                  <a:pt x="9522070" y="4850571"/>
                  <a:pt x="9344632" y="4862253"/>
                </a:cubicBezTo>
                <a:cubicBezTo>
                  <a:pt x="9167194" y="4873935"/>
                  <a:pt x="9060449" y="4844974"/>
                  <a:pt x="8889011" y="4862253"/>
                </a:cubicBezTo>
                <a:cubicBezTo>
                  <a:pt x="8717573" y="4879532"/>
                  <a:pt x="8298685" y="4868190"/>
                  <a:pt x="8111774" y="4862253"/>
                </a:cubicBezTo>
                <a:cubicBezTo>
                  <a:pt x="7924863" y="4856316"/>
                  <a:pt x="7834576" y="4876538"/>
                  <a:pt x="7763357" y="4862253"/>
                </a:cubicBezTo>
                <a:cubicBezTo>
                  <a:pt x="7692138" y="4847968"/>
                  <a:pt x="7304497" y="4877458"/>
                  <a:pt x="6986121" y="4862253"/>
                </a:cubicBezTo>
                <a:cubicBezTo>
                  <a:pt x="6667745" y="4847048"/>
                  <a:pt x="6713960" y="4848175"/>
                  <a:pt x="6530499" y="4862253"/>
                </a:cubicBezTo>
                <a:cubicBezTo>
                  <a:pt x="6347038" y="4876331"/>
                  <a:pt x="6278355" y="4862499"/>
                  <a:pt x="6182082" y="4862253"/>
                </a:cubicBezTo>
                <a:cubicBezTo>
                  <a:pt x="6085809" y="4862007"/>
                  <a:pt x="5871568" y="4845241"/>
                  <a:pt x="5726461" y="4862253"/>
                </a:cubicBezTo>
                <a:cubicBezTo>
                  <a:pt x="5581354" y="4879265"/>
                  <a:pt x="5223127" y="4875496"/>
                  <a:pt x="4949224" y="4862253"/>
                </a:cubicBezTo>
                <a:cubicBezTo>
                  <a:pt x="4675321" y="4849010"/>
                  <a:pt x="4607132" y="4865687"/>
                  <a:pt x="4493602" y="4862253"/>
                </a:cubicBezTo>
                <a:cubicBezTo>
                  <a:pt x="4380072" y="4858819"/>
                  <a:pt x="4268766" y="4859720"/>
                  <a:pt x="4145186" y="4862253"/>
                </a:cubicBezTo>
                <a:cubicBezTo>
                  <a:pt x="4021606" y="4864786"/>
                  <a:pt x="3807252" y="4852463"/>
                  <a:pt x="3689564" y="4862253"/>
                </a:cubicBezTo>
                <a:cubicBezTo>
                  <a:pt x="3571876" y="4872043"/>
                  <a:pt x="3319362" y="4869523"/>
                  <a:pt x="3126738" y="4862253"/>
                </a:cubicBezTo>
                <a:cubicBezTo>
                  <a:pt x="2934114" y="4854983"/>
                  <a:pt x="2692509" y="4869710"/>
                  <a:pt x="2456706" y="4862253"/>
                </a:cubicBezTo>
                <a:cubicBezTo>
                  <a:pt x="2220903" y="4854796"/>
                  <a:pt x="2113265" y="4881284"/>
                  <a:pt x="2001084" y="4862253"/>
                </a:cubicBezTo>
                <a:cubicBezTo>
                  <a:pt x="1888903" y="4843222"/>
                  <a:pt x="1375524" y="4895399"/>
                  <a:pt x="1116642" y="4862253"/>
                </a:cubicBezTo>
                <a:cubicBezTo>
                  <a:pt x="857760" y="4829107"/>
                  <a:pt x="478649" y="4842627"/>
                  <a:pt x="285803" y="4862253"/>
                </a:cubicBezTo>
                <a:cubicBezTo>
                  <a:pt x="129571" y="4867915"/>
                  <a:pt x="4759" y="4736299"/>
                  <a:pt x="0" y="4576450"/>
                </a:cubicBezTo>
                <a:cubicBezTo>
                  <a:pt x="26051" y="4286005"/>
                  <a:pt x="-3170" y="4113410"/>
                  <a:pt x="0" y="3963500"/>
                </a:cubicBezTo>
                <a:cubicBezTo>
                  <a:pt x="3170" y="3813590"/>
                  <a:pt x="18682" y="3603777"/>
                  <a:pt x="0" y="3307644"/>
                </a:cubicBezTo>
                <a:cubicBezTo>
                  <a:pt x="-18682" y="3011511"/>
                  <a:pt x="13727" y="3031242"/>
                  <a:pt x="0" y="2780508"/>
                </a:cubicBezTo>
                <a:cubicBezTo>
                  <a:pt x="-13727" y="2529774"/>
                  <a:pt x="13796" y="2326798"/>
                  <a:pt x="0" y="2167558"/>
                </a:cubicBezTo>
                <a:cubicBezTo>
                  <a:pt x="-13796" y="2008318"/>
                  <a:pt x="15607" y="1820935"/>
                  <a:pt x="0" y="1683328"/>
                </a:cubicBezTo>
                <a:cubicBezTo>
                  <a:pt x="-15607" y="1545721"/>
                  <a:pt x="-3324" y="1237828"/>
                  <a:pt x="0" y="984566"/>
                </a:cubicBezTo>
                <a:cubicBezTo>
                  <a:pt x="3324" y="731304"/>
                  <a:pt x="-16550" y="568001"/>
                  <a:pt x="0" y="2858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4140000" spcFirstLastPara="1" rIns="251975" wrap="square" tIns="503975">
            <a:noAutofit/>
          </a:bodyPr>
          <a:lstStyle/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C4A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18" name="Google Shape;418;p19"/>
          <p:cNvSpPr txBox="1"/>
          <p:nvPr/>
        </p:nvSpPr>
        <p:spPr>
          <a:xfrm>
            <a:off x="4755880" y="2086352"/>
            <a:ext cx="45798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許多藥物，如</a:t>
            </a:r>
            <a:r>
              <a:rPr b="1" i="0" lang="zh-TW" sz="20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非類固醇消炎止痛藥</a:t>
            </a: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，對於腎功能都有一定程度的影響。</a:t>
            </a:r>
            <a:endParaRPr/>
          </a:p>
        </p:txBody>
      </p:sp>
      <p:pic>
        <p:nvPicPr>
          <p:cNvPr descr="一張含有 文字, 玩具, 向量圖形 的圖片&#10;&#10;自動產生的描述" id="419" name="Google Shape;4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197" y="1563627"/>
            <a:ext cx="4163160" cy="45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9"/>
          <p:cNvSpPr/>
          <p:nvPr/>
        </p:nvSpPr>
        <p:spPr>
          <a:xfrm>
            <a:off x="4783873" y="3779092"/>
            <a:ext cx="6510912" cy="1499077"/>
          </a:xfrm>
          <a:custGeom>
            <a:rect b="b" l="l" r="r" t="t"/>
            <a:pathLst>
              <a:path extrusionOk="0" fill="none" h="1499077" w="6510912">
                <a:moveTo>
                  <a:pt x="0" y="210785"/>
                </a:moveTo>
                <a:cubicBezTo>
                  <a:pt x="-148" y="118357"/>
                  <a:pt x="101179" y="-3972"/>
                  <a:pt x="210785" y="0"/>
                </a:cubicBezTo>
                <a:cubicBezTo>
                  <a:pt x="315558" y="-32139"/>
                  <a:pt x="486624" y="10692"/>
                  <a:pt x="581681" y="0"/>
                </a:cubicBezTo>
                <a:cubicBezTo>
                  <a:pt x="676738" y="-10692"/>
                  <a:pt x="879493" y="42612"/>
                  <a:pt x="1013471" y="0"/>
                </a:cubicBezTo>
                <a:cubicBezTo>
                  <a:pt x="1147449" y="-42612"/>
                  <a:pt x="1367834" y="954"/>
                  <a:pt x="1567048" y="0"/>
                </a:cubicBezTo>
                <a:cubicBezTo>
                  <a:pt x="1766262" y="-954"/>
                  <a:pt x="2013345" y="39119"/>
                  <a:pt x="2242411" y="0"/>
                </a:cubicBezTo>
                <a:cubicBezTo>
                  <a:pt x="2471477" y="-39119"/>
                  <a:pt x="2699976" y="35216"/>
                  <a:pt x="2917774" y="0"/>
                </a:cubicBezTo>
                <a:cubicBezTo>
                  <a:pt x="3135572" y="-35216"/>
                  <a:pt x="3258221" y="63312"/>
                  <a:pt x="3471351" y="0"/>
                </a:cubicBezTo>
                <a:cubicBezTo>
                  <a:pt x="3684481" y="-63312"/>
                  <a:pt x="3851730" y="30484"/>
                  <a:pt x="4024927" y="0"/>
                </a:cubicBezTo>
                <a:cubicBezTo>
                  <a:pt x="4198124" y="-30484"/>
                  <a:pt x="4306403" y="38418"/>
                  <a:pt x="4517611" y="0"/>
                </a:cubicBezTo>
                <a:cubicBezTo>
                  <a:pt x="4728819" y="-38418"/>
                  <a:pt x="4867847" y="33881"/>
                  <a:pt x="5010294" y="0"/>
                </a:cubicBezTo>
                <a:cubicBezTo>
                  <a:pt x="5152741" y="-33881"/>
                  <a:pt x="5284923" y="44425"/>
                  <a:pt x="5381190" y="0"/>
                </a:cubicBezTo>
                <a:cubicBezTo>
                  <a:pt x="5477457" y="-44425"/>
                  <a:pt x="5616071" y="7008"/>
                  <a:pt x="5812980" y="0"/>
                </a:cubicBezTo>
                <a:cubicBezTo>
                  <a:pt x="6009889" y="-7008"/>
                  <a:pt x="6121967" y="56434"/>
                  <a:pt x="6300127" y="0"/>
                </a:cubicBezTo>
                <a:cubicBezTo>
                  <a:pt x="6443866" y="12959"/>
                  <a:pt x="6489059" y="83372"/>
                  <a:pt x="6510912" y="210785"/>
                </a:cubicBezTo>
                <a:cubicBezTo>
                  <a:pt x="6534455" y="393283"/>
                  <a:pt x="6468116" y="581411"/>
                  <a:pt x="6510912" y="727988"/>
                </a:cubicBezTo>
                <a:cubicBezTo>
                  <a:pt x="6553708" y="874565"/>
                  <a:pt x="6471564" y="1046088"/>
                  <a:pt x="6510912" y="1288292"/>
                </a:cubicBezTo>
                <a:cubicBezTo>
                  <a:pt x="6501771" y="1391696"/>
                  <a:pt x="6412761" y="1506128"/>
                  <a:pt x="6300127" y="1499077"/>
                </a:cubicBezTo>
                <a:cubicBezTo>
                  <a:pt x="6179127" y="1523261"/>
                  <a:pt x="6026232" y="1481307"/>
                  <a:pt x="5868337" y="1499077"/>
                </a:cubicBezTo>
                <a:cubicBezTo>
                  <a:pt x="5710442" y="1516847"/>
                  <a:pt x="5638051" y="1480558"/>
                  <a:pt x="5436548" y="1499077"/>
                </a:cubicBezTo>
                <a:cubicBezTo>
                  <a:pt x="5235045" y="1517596"/>
                  <a:pt x="5230223" y="1463663"/>
                  <a:pt x="5065651" y="1499077"/>
                </a:cubicBezTo>
                <a:cubicBezTo>
                  <a:pt x="4901079" y="1534491"/>
                  <a:pt x="4787559" y="1492261"/>
                  <a:pt x="4694755" y="1499077"/>
                </a:cubicBezTo>
                <a:cubicBezTo>
                  <a:pt x="4601951" y="1505893"/>
                  <a:pt x="4414945" y="1439003"/>
                  <a:pt x="4141178" y="1499077"/>
                </a:cubicBezTo>
                <a:cubicBezTo>
                  <a:pt x="3867411" y="1559151"/>
                  <a:pt x="3860938" y="1464875"/>
                  <a:pt x="3770282" y="1499077"/>
                </a:cubicBezTo>
                <a:cubicBezTo>
                  <a:pt x="3679626" y="1533279"/>
                  <a:pt x="3346705" y="1437939"/>
                  <a:pt x="3216706" y="1499077"/>
                </a:cubicBezTo>
                <a:cubicBezTo>
                  <a:pt x="3086707" y="1560215"/>
                  <a:pt x="2877991" y="1490119"/>
                  <a:pt x="2602236" y="1499077"/>
                </a:cubicBezTo>
                <a:cubicBezTo>
                  <a:pt x="2326481" y="1508035"/>
                  <a:pt x="2108133" y="1481993"/>
                  <a:pt x="1926872" y="1499077"/>
                </a:cubicBezTo>
                <a:cubicBezTo>
                  <a:pt x="1745611" y="1516161"/>
                  <a:pt x="1689549" y="1476004"/>
                  <a:pt x="1495083" y="1499077"/>
                </a:cubicBezTo>
                <a:cubicBezTo>
                  <a:pt x="1300617" y="1522150"/>
                  <a:pt x="1014426" y="1464044"/>
                  <a:pt x="880613" y="1499077"/>
                </a:cubicBezTo>
                <a:cubicBezTo>
                  <a:pt x="746800" y="1534110"/>
                  <a:pt x="345571" y="1422078"/>
                  <a:pt x="210785" y="1499077"/>
                </a:cubicBezTo>
                <a:cubicBezTo>
                  <a:pt x="86612" y="1488663"/>
                  <a:pt x="-23526" y="1430484"/>
                  <a:pt x="0" y="1288292"/>
                </a:cubicBezTo>
                <a:cubicBezTo>
                  <a:pt x="-13527" y="1157003"/>
                  <a:pt x="22001" y="1004302"/>
                  <a:pt x="0" y="727988"/>
                </a:cubicBezTo>
                <a:cubicBezTo>
                  <a:pt x="-22001" y="451674"/>
                  <a:pt x="6035" y="342060"/>
                  <a:pt x="0" y="210785"/>
                </a:cubicBezTo>
                <a:close/>
              </a:path>
              <a:path extrusionOk="0" h="1499077" w="6510912">
                <a:moveTo>
                  <a:pt x="0" y="210785"/>
                </a:moveTo>
                <a:cubicBezTo>
                  <a:pt x="-13584" y="75011"/>
                  <a:pt x="109216" y="-11878"/>
                  <a:pt x="210785" y="0"/>
                </a:cubicBezTo>
                <a:cubicBezTo>
                  <a:pt x="326563" y="-46459"/>
                  <a:pt x="455690" y="39920"/>
                  <a:pt x="642575" y="0"/>
                </a:cubicBezTo>
                <a:cubicBezTo>
                  <a:pt x="829460" y="-39920"/>
                  <a:pt x="977391" y="1160"/>
                  <a:pt x="1135258" y="0"/>
                </a:cubicBezTo>
                <a:cubicBezTo>
                  <a:pt x="1293125" y="-1160"/>
                  <a:pt x="1534024" y="53562"/>
                  <a:pt x="1688834" y="0"/>
                </a:cubicBezTo>
                <a:cubicBezTo>
                  <a:pt x="1843644" y="-53562"/>
                  <a:pt x="2029968" y="26798"/>
                  <a:pt x="2120624" y="0"/>
                </a:cubicBezTo>
                <a:cubicBezTo>
                  <a:pt x="2211280" y="-26798"/>
                  <a:pt x="2417935" y="43246"/>
                  <a:pt x="2674201" y="0"/>
                </a:cubicBezTo>
                <a:cubicBezTo>
                  <a:pt x="2930467" y="-43246"/>
                  <a:pt x="2951110" y="35645"/>
                  <a:pt x="3105990" y="0"/>
                </a:cubicBezTo>
                <a:cubicBezTo>
                  <a:pt x="3260870" y="-35645"/>
                  <a:pt x="3523491" y="22161"/>
                  <a:pt x="3720460" y="0"/>
                </a:cubicBezTo>
                <a:cubicBezTo>
                  <a:pt x="3917429" y="-22161"/>
                  <a:pt x="4181997" y="62759"/>
                  <a:pt x="4395824" y="0"/>
                </a:cubicBezTo>
                <a:cubicBezTo>
                  <a:pt x="4609651" y="-62759"/>
                  <a:pt x="4707190" y="13085"/>
                  <a:pt x="5010294" y="0"/>
                </a:cubicBezTo>
                <a:cubicBezTo>
                  <a:pt x="5313398" y="-13085"/>
                  <a:pt x="5376622" y="6122"/>
                  <a:pt x="5563870" y="0"/>
                </a:cubicBezTo>
                <a:cubicBezTo>
                  <a:pt x="5751118" y="-6122"/>
                  <a:pt x="6093635" y="39489"/>
                  <a:pt x="6300127" y="0"/>
                </a:cubicBezTo>
                <a:cubicBezTo>
                  <a:pt x="6436527" y="-7406"/>
                  <a:pt x="6510863" y="103469"/>
                  <a:pt x="6510912" y="210785"/>
                </a:cubicBezTo>
                <a:cubicBezTo>
                  <a:pt x="6556719" y="374203"/>
                  <a:pt x="6477411" y="622471"/>
                  <a:pt x="6510912" y="749539"/>
                </a:cubicBezTo>
                <a:cubicBezTo>
                  <a:pt x="6544413" y="876607"/>
                  <a:pt x="6462326" y="1164864"/>
                  <a:pt x="6510912" y="1288292"/>
                </a:cubicBezTo>
                <a:cubicBezTo>
                  <a:pt x="6512103" y="1428581"/>
                  <a:pt x="6435666" y="1494150"/>
                  <a:pt x="6300127" y="1499077"/>
                </a:cubicBezTo>
                <a:cubicBezTo>
                  <a:pt x="6145738" y="1525804"/>
                  <a:pt x="5911876" y="1443633"/>
                  <a:pt x="5685657" y="1499077"/>
                </a:cubicBezTo>
                <a:cubicBezTo>
                  <a:pt x="5459438" y="1554521"/>
                  <a:pt x="5290460" y="1488628"/>
                  <a:pt x="5071187" y="1499077"/>
                </a:cubicBezTo>
                <a:cubicBezTo>
                  <a:pt x="4851914" y="1509526"/>
                  <a:pt x="4819997" y="1446265"/>
                  <a:pt x="4578504" y="1499077"/>
                </a:cubicBezTo>
                <a:cubicBezTo>
                  <a:pt x="4337011" y="1551889"/>
                  <a:pt x="4335222" y="1485241"/>
                  <a:pt x="4146714" y="1499077"/>
                </a:cubicBezTo>
                <a:cubicBezTo>
                  <a:pt x="3958206" y="1512913"/>
                  <a:pt x="3828900" y="1474856"/>
                  <a:pt x="3714925" y="1499077"/>
                </a:cubicBezTo>
                <a:cubicBezTo>
                  <a:pt x="3600950" y="1523298"/>
                  <a:pt x="3326999" y="1458780"/>
                  <a:pt x="3161348" y="1499077"/>
                </a:cubicBezTo>
                <a:cubicBezTo>
                  <a:pt x="2995697" y="1539374"/>
                  <a:pt x="2924898" y="1469485"/>
                  <a:pt x="2729558" y="1499077"/>
                </a:cubicBezTo>
                <a:cubicBezTo>
                  <a:pt x="2534218" y="1528669"/>
                  <a:pt x="2516581" y="1461540"/>
                  <a:pt x="2358662" y="1499077"/>
                </a:cubicBezTo>
                <a:cubicBezTo>
                  <a:pt x="2200743" y="1536614"/>
                  <a:pt x="1938801" y="1444450"/>
                  <a:pt x="1805085" y="1499077"/>
                </a:cubicBezTo>
                <a:cubicBezTo>
                  <a:pt x="1671369" y="1553704"/>
                  <a:pt x="1373087" y="1449149"/>
                  <a:pt x="1129722" y="1499077"/>
                </a:cubicBezTo>
                <a:cubicBezTo>
                  <a:pt x="886357" y="1549005"/>
                  <a:pt x="814134" y="1491548"/>
                  <a:pt x="697932" y="1499077"/>
                </a:cubicBezTo>
                <a:cubicBezTo>
                  <a:pt x="581730" y="1506606"/>
                  <a:pt x="359795" y="1454978"/>
                  <a:pt x="210785" y="1499077"/>
                </a:cubicBezTo>
                <a:cubicBezTo>
                  <a:pt x="91457" y="1490130"/>
                  <a:pt x="-21013" y="1402530"/>
                  <a:pt x="0" y="1288292"/>
                </a:cubicBezTo>
                <a:cubicBezTo>
                  <a:pt x="-28671" y="1064579"/>
                  <a:pt x="63106" y="953337"/>
                  <a:pt x="0" y="749539"/>
                </a:cubicBezTo>
                <a:cubicBezTo>
                  <a:pt x="-63106" y="545741"/>
                  <a:pt x="1141" y="325385"/>
                  <a:pt x="0" y="210785"/>
                </a:cubicBezTo>
                <a:close/>
              </a:path>
            </a:pathLst>
          </a:custGeom>
          <a:solidFill>
            <a:srgbClr val="AF564F"/>
          </a:solidFill>
          <a:ln cap="flat" cmpd="sng" w="19050">
            <a:solidFill>
              <a:srgbClr val="AF5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要記得</a:t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在醫師處方下合理使用藥物，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使用藥物應依其腎功能調整用量。</a:t>
            </a:r>
            <a:endParaRPr/>
          </a:p>
        </p:txBody>
      </p:sp>
      <p:pic>
        <p:nvPicPr>
          <p:cNvPr id="421" name="Google Shape;42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66173" y="1933302"/>
            <a:ext cx="1379680" cy="1123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3" name="Google Shape;183;p2"/>
          <p:cNvSpPr txBox="1"/>
          <p:nvPr>
            <p:ph idx="1" type="body"/>
          </p:nvPr>
        </p:nvSpPr>
        <p:spPr>
          <a:xfrm>
            <a:off x="5193258" y="2118343"/>
            <a:ext cx="1842861" cy="1261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ct val="100000"/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84" name="Google Shape;184;p2"/>
          <p:cNvSpPr txBox="1"/>
          <p:nvPr>
            <p:ph idx="2" type="body"/>
          </p:nvPr>
        </p:nvSpPr>
        <p:spPr>
          <a:xfrm>
            <a:off x="4231424" y="3561272"/>
            <a:ext cx="3766531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</a:pPr>
            <a:r>
              <a:rPr lang="zh-TW"/>
              <a:t>誰容易得到慢性腎臟病?</a:t>
            </a:r>
            <a:endParaRPr/>
          </a:p>
        </p:txBody>
      </p:sp>
      <p:sp>
        <p:nvSpPr>
          <p:cNvPr id="185" name="Google Shape;185;p2"/>
          <p:cNvSpPr txBox="1"/>
          <p:nvPr>
            <p:ph idx="3" type="body"/>
          </p:nvPr>
        </p:nvSpPr>
        <p:spPr>
          <a:xfrm>
            <a:off x="4511313" y="4208058"/>
            <a:ext cx="3206750" cy="164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/>
              <a:t>十大高危險族群</a:t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6" name="Google Shape;186;p2"/>
          <p:cNvSpPr txBox="1"/>
          <p:nvPr>
            <p:ph idx="4" type="body"/>
          </p:nvPr>
        </p:nvSpPr>
        <p:spPr>
          <a:xfrm>
            <a:off x="1404258" y="2118343"/>
            <a:ext cx="1842861" cy="1261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ct val="100000"/>
              <a:buNone/>
            </a:pPr>
            <a:r>
              <a:rPr lang="zh-TW"/>
              <a:t>1</a:t>
            </a:r>
            <a:endParaRPr/>
          </a:p>
        </p:txBody>
      </p:sp>
      <p:sp>
        <p:nvSpPr>
          <p:cNvPr id="187" name="Google Shape;187;p2"/>
          <p:cNvSpPr txBox="1"/>
          <p:nvPr>
            <p:ph idx="5" type="body"/>
          </p:nvPr>
        </p:nvSpPr>
        <p:spPr>
          <a:xfrm>
            <a:off x="457329" y="3561272"/>
            <a:ext cx="3736720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</a:pPr>
            <a:r>
              <a:rPr lang="zh-TW"/>
              <a:t>鐵打的腎臟，也會生病!</a:t>
            </a:r>
            <a:endParaRPr/>
          </a:p>
        </p:txBody>
      </p:sp>
      <p:sp>
        <p:nvSpPr>
          <p:cNvPr id="188" name="Google Shape;188;p2"/>
          <p:cNvSpPr txBox="1"/>
          <p:nvPr>
            <p:ph idx="6" type="body"/>
          </p:nvPr>
        </p:nvSpPr>
        <p:spPr>
          <a:xfrm>
            <a:off x="457328" y="4208057"/>
            <a:ext cx="3736723" cy="1644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/>
              <a:t>慢性腎臟病的受害者眾多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/>
              <a:t>腎臟為什麼會生病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/>
              <a:t>洗腎危機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/>
              <a:t>腎虧迷思</a:t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9" name="Google Shape;189;p2"/>
          <p:cNvSpPr txBox="1"/>
          <p:nvPr>
            <p:ph idx="7" type="body"/>
          </p:nvPr>
        </p:nvSpPr>
        <p:spPr>
          <a:xfrm>
            <a:off x="9088206" y="2118343"/>
            <a:ext cx="1842861" cy="1261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ct val="100000"/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90" name="Google Shape;190;p2"/>
          <p:cNvSpPr txBox="1"/>
          <p:nvPr>
            <p:ph idx="8" type="body"/>
          </p:nvPr>
        </p:nvSpPr>
        <p:spPr>
          <a:xfrm>
            <a:off x="8406033" y="3561272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</a:pPr>
            <a:r>
              <a:rPr lang="zh-TW"/>
              <a:t>如何知道腎臟生病了?</a:t>
            </a:r>
            <a:endParaRPr/>
          </a:p>
        </p:txBody>
      </p:sp>
      <p:sp>
        <p:nvSpPr>
          <p:cNvPr id="191" name="Google Shape;191;p2"/>
          <p:cNvSpPr txBox="1"/>
          <p:nvPr>
            <p:ph idx="9" type="body"/>
          </p:nvPr>
        </p:nvSpPr>
        <p:spPr>
          <a:xfrm>
            <a:off x="8406261" y="4208058"/>
            <a:ext cx="3206750" cy="164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/>
              <a:t>體檢項目大解密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/>
              <a:t>泡泡尿迷思</a:t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2" name="Google Shape;192;p2"/>
          <p:cNvSpPr txBox="1"/>
          <p:nvPr>
            <p:ph type="title"/>
          </p:nvPr>
        </p:nvSpPr>
        <p:spPr>
          <a:xfrm>
            <a:off x="449943" y="365125"/>
            <a:ext cx="11292114" cy="551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733"/>
              <a:buFont typeface="Microsoft JhengHei"/>
              <a:buNone/>
            </a:pPr>
            <a:r>
              <a:rPr b="1" lang="zh-TW" sz="3733">
                <a:latin typeface="Microsoft JhengHei"/>
                <a:ea typeface="Microsoft JhengHei"/>
                <a:cs typeface="Microsoft JhengHei"/>
                <a:sym typeface="Microsoft JhengHei"/>
              </a:rPr>
              <a:t>護腎之路伴你行</a:t>
            </a:r>
            <a:endParaRPr/>
          </a:p>
        </p:txBody>
      </p:sp>
      <p:sp>
        <p:nvSpPr>
          <p:cNvPr id="193" name="Google Shape;193;p2"/>
          <p:cNvSpPr txBox="1"/>
          <p:nvPr>
            <p:ph idx="13" type="body"/>
          </p:nvPr>
        </p:nvSpPr>
        <p:spPr>
          <a:xfrm>
            <a:off x="449943" y="1000784"/>
            <a:ext cx="11292114" cy="413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0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427" name="Google Shape;427;p20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8" name="Google Shape;428;p20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8. 有</a:t>
            </a:r>
            <a:r>
              <a:rPr b="1"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腎臟病家族史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的健壯連少爺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29" name="Google Shape;429;p20"/>
          <p:cNvSpPr/>
          <p:nvPr/>
        </p:nvSpPr>
        <p:spPr>
          <a:xfrm>
            <a:off x="487000" y="1204384"/>
            <a:ext cx="11292114" cy="4862253"/>
          </a:xfrm>
          <a:custGeom>
            <a:rect b="b" l="l" r="r" t="t"/>
            <a:pathLst>
              <a:path extrusionOk="0" fill="none" h="4862253" w="11292114">
                <a:moveTo>
                  <a:pt x="0" y="285803"/>
                </a:moveTo>
                <a:cubicBezTo>
                  <a:pt x="4256" y="111482"/>
                  <a:pt x="136395" y="-31689"/>
                  <a:pt x="285803" y="0"/>
                </a:cubicBezTo>
                <a:cubicBezTo>
                  <a:pt x="473765" y="31587"/>
                  <a:pt x="800023" y="30704"/>
                  <a:pt x="955835" y="0"/>
                </a:cubicBezTo>
                <a:cubicBezTo>
                  <a:pt x="1111647" y="-30704"/>
                  <a:pt x="1358257" y="-14589"/>
                  <a:pt x="1625867" y="0"/>
                </a:cubicBezTo>
                <a:cubicBezTo>
                  <a:pt x="1893477" y="14589"/>
                  <a:pt x="2207186" y="30829"/>
                  <a:pt x="2403103" y="0"/>
                </a:cubicBezTo>
                <a:cubicBezTo>
                  <a:pt x="2599020" y="-30829"/>
                  <a:pt x="2949263" y="-24388"/>
                  <a:pt x="3287545" y="0"/>
                </a:cubicBezTo>
                <a:cubicBezTo>
                  <a:pt x="3625827" y="24388"/>
                  <a:pt x="3892998" y="1987"/>
                  <a:pt x="4064782" y="0"/>
                </a:cubicBezTo>
                <a:cubicBezTo>
                  <a:pt x="4236566" y="-1987"/>
                  <a:pt x="4689901" y="-29674"/>
                  <a:pt x="4949224" y="0"/>
                </a:cubicBezTo>
                <a:cubicBezTo>
                  <a:pt x="5208547" y="29674"/>
                  <a:pt x="5412500" y="14472"/>
                  <a:pt x="5726461" y="0"/>
                </a:cubicBezTo>
                <a:cubicBezTo>
                  <a:pt x="6040422" y="-14472"/>
                  <a:pt x="6058546" y="-2612"/>
                  <a:pt x="6182082" y="0"/>
                </a:cubicBezTo>
                <a:cubicBezTo>
                  <a:pt x="6305618" y="2612"/>
                  <a:pt x="6642614" y="18919"/>
                  <a:pt x="6959319" y="0"/>
                </a:cubicBezTo>
                <a:cubicBezTo>
                  <a:pt x="7276024" y="-18919"/>
                  <a:pt x="7297280" y="12184"/>
                  <a:pt x="7522146" y="0"/>
                </a:cubicBezTo>
                <a:cubicBezTo>
                  <a:pt x="7747012" y="-12184"/>
                  <a:pt x="7754845" y="-18139"/>
                  <a:pt x="7977767" y="0"/>
                </a:cubicBezTo>
                <a:cubicBezTo>
                  <a:pt x="8200689" y="18139"/>
                  <a:pt x="8201096" y="-611"/>
                  <a:pt x="8326184" y="0"/>
                </a:cubicBezTo>
                <a:cubicBezTo>
                  <a:pt x="8451272" y="611"/>
                  <a:pt x="8633217" y="-10260"/>
                  <a:pt x="8781806" y="0"/>
                </a:cubicBezTo>
                <a:cubicBezTo>
                  <a:pt x="8930395" y="10260"/>
                  <a:pt x="9054136" y="-9179"/>
                  <a:pt x="9237427" y="0"/>
                </a:cubicBezTo>
                <a:cubicBezTo>
                  <a:pt x="9420718" y="9179"/>
                  <a:pt x="9690681" y="26772"/>
                  <a:pt x="9907459" y="0"/>
                </a:cubicBezTo>
                <a:cubicBezTo>
                  <a:pt x="10124237" y="-26772"/>
                  <a:pt x="10698002" y="23835"/>
                  <a:pt x="11006311" y="0"/>
                </a:cubicBezTo>
                <a:cubicBezTo>
                  <a:pt x="11172452" y="-7766"/>
                  <a:pt x="11327524" y="130136"/>
                  <a:pt x="11292114" y="285803"/>
                </a:cubicBezTo>
                <a:cubicBezTo>
                  <a:pt x="11283214" y="385390"/>
                  <a:pt x="11288607" y="606485"/>
                  <a:pt x="11292114" y="770033"/>
                </a:cubicBezTo>
                <a:cubicBezTo>
                  <a:pt x="11295622" y="933581"/>
                  <a:pt x="11263631" y="1188943"/>
                  <a:pt x="11292114" y="1468796"/>
                </a:cubicBezTo>
                <a:cubicBezTo>
                  <a:pt x="11320597" y="1748649"/>
                  <a:pt x="11309874" y="1834259"/>
                  <a:pt x="11292114" y="1995932"/>
                </a:cubicBezTo>
                <a:cubicBezTo>
                  <a:pt x="11274354" y="2157605"/>
                  <a:pt x="11284977" y="2386058"/>
                  <a:pt x="11292114" y="2651788"/>
                </a:cubicBezTo>
                <a:cubicBezTo>
                  <a:pt x="11299251" y="2917518"/>
                  <a:pt x="11285756" y="3054158"/>
                  <a:pt x="11292114" y="3350551"/>
                </a:cubicBezTo>
                <a:cubicBezTo>
                  <a:pt x="11298472" y="3646944"/>
                  <a:pt x="11295552" y="3621037"/>
                  <a:pt x="11292114" y="3834781"/>
                </a:cubicBezTo>
                <a:cubicBezTo>
                  <a:pt x="11288677" y="4048525"/>
                  <a:pt x="11324533" y="4342712"/>
                  <a:pt x="11292114" y="4576450"/>
                </a:cubicBezTo>
                <a:cubicBezTo>
                  <a:pt x="11302804" y="4718327"/>
                  <a:pt x="11155031" y="4866510"/>
                  <a:pt x="11006311" y="4862253"/>
                </a:cubicBezTo>
                <a:cubicBezTo>
                  <a:pt x="10794465" y="4856486"/>
                  <a:pt x="10693619" y="4842926"/>
                  <a:pt x="10550689" y="4862253"/>
                </a:cubicBezTo>
                <a:cubicBezTo>
                  <a:pt x="10407759" y="4881580"/>
                  <a:pt x="10135493" y="4859468"/>
                  <a:pt x="9987863" y="4862253"/>
                </a:cubicBezTo>
                <a:cubicBezTo>
                  <a:pt x="9840233" y="4865038"/>
                  <a:pt x="9657419" y="4837433"/>
                  <a:pt x="9425036" y="4862253"/>
                </a:cubicBezTo>
                <a:cubicBezTo>
                  <a:pt x="9192653" y="4887073"/>
                  <a:pt x="8975781" y="4838299"/>
                  <a:pt x="8862209" y="4862253"/>
                </a:cubicBezTo>
                <a:cubicBezTo>
                  <a:pt x="8748637" y="4886207"/>
                  <a:pt x="8604483" y="4864240"/>
                  <a:pt x="8513793" y="4862253"/>
                </a:cubicBezTo>
                <a:cubicBezTo>
                  <a:pt x="8423103" y="4860266"/>
                  <a:pt x="7831567" y="4899850"/>
                  <a:pt x="7629351" y="4862253"/>
                </a:cubicBezTo>
                <a:cubicBezTo>
                  <a:pt x="7427135" y="4824656"/>
                  <a:pt x="7034786" y="4878963"/>
                  <a:pt x="6744909" y="4862253"/>
                </a:cubicBezTo>
                <a:cubicBezTo>
                  <a:pt x="6455032" y="4845543"/>
                  <a:pt x="6519438" y="4848422"/>
                  <a:pt x="6396493" y="4862253"/>
                </a:cubicBezTo>
                <a:cubicBezTo>
                  <a:pt x="6273548" y="4876084"/>
                  <a:pt x="6138157" y="4875727"/>
                  <a:pt x="5940871" y="4862253"/>
                </a:cubicBezTo>
                <a:cubicBezTo>
                  <a:pt x="5743585" y="4848779"/>
                  <a:pt x="5546365" y="4870863"/>
                  <a:pt x="5270839" y="4862253"/>
                </a:cubicBezTo>
                <a:cubicBezTo>
                  <a:pt x="4995313" y="4853643"/>
                  <a:pt x="4831483" y="4854113"/>
                  <a:pt x="4493602" y="4862253"/>
                </a:cubicBezTo>
                <a:cubicBezTo>
                  <a:pt x="4155721" y="4870393"/>
                  <a:pt x="4112486" y="4851371"/>
                  <a:pt x="3930776" y="4862253"/>
                </a:cubicBezTo>
                <a:cubicBezTo>
                  <a:pt x="3749066" y="4873135"/>
                  <a:pt x="3654474" y="4842452"/>
                  <a:pt x="3475154" y="4862253"/>
                </a:cubicBezTo>
                <a:cubicBezTo>
                  <a:pt x="3295834" y="4882054"/>
                  <a:pt x="3172150" y="4850234"/>
                  <a:pt x="3019533" y="4862253"/>
                </a:cubicBezTo>
                <a:cubicBezTo>
                  <a:pt x="2866916" y="4874272"/>
                  <a:pt x="2466242" y="4857625"/>
                  <a:pt x="2242296" y="4862253"/>
                </a:cubicBezTo>
                <a:cubicBezTo>
                  <a:pt x="2018350" y="4866881"/>
                  <a:pt x="1990519" y="4861502"/>
                  <a:pt x="1893879" y="4862253"/>
                </a:cubicBezTo>
                <a:cubicBezTo>
                  <a:pt x="1797239" y="4863004"/>
                  <a:pt x="1444155" y="4863089"/>
                  <a:pt x="1331053" y="4862253"/>
                </a:cubicBezTo>
                <a:cubicBezTo>
                  <a:pt x="1217951" y="4861417"/>
                  <a:pt x="507861" y="4819978"/>
                  <a:pt x="285803" y="4862253"/>
                </a:cubicBezTo>
                <a:cubicBezTo>
                  <a:pt x="131102" y="4850589"/>
                  <a:pt x="-8232" y="4725397"/>
                  <a:pt x="0" y="4576450"/>
                </a:cubicBezTo>
                <a:cubicBezTo>
                  <a:pt x="-24841" y="4409072"/>
                  <a:pt x="34276" y="4148414"/>
                  <a:pt x="0" y="3877687"/>
                </a:cubicBezTo>
                <a:cubicBezTo>
                  <a:pt x="-34276" y="3606960"/>
                  <a:pt x="-23402" y="3495216"/>
                  <a:pt x="0" y="3393457"/>
                </a:cubicBezTo>
                <a:cubicBezTo>
                  <a:pt x="23402" y="3291698"/>
                  <a:pt x="-27318" y="3056999"/>
                  <a:pt x="0" y="2823414"/>
                </a:cubicBezTo>
                <a:cubicBezTo>
                  <a:pt x="27318" y="2589829"/>
                  <a:pt x="-24818" y="2511571"/>
                  <a:pt x="0" y="2210465"/>
                </a:cubicBezTo>
                <a:cubicBezTo>
                  <a:pt x="24818" y="1909359"/>
                  <a:pt x="-27372" y="1736520"/>
                  <a:pt x="0" y="1554609"/>
                </a:cubicBezTo>
                <a:cubicBezTo>
                  <a:pt x="27372" y="1372698"/>
                  <a:pt x="-5881" y="1212491"/>
                  <a:pt x="0" y="898753"/>
                </a:cubicBezTo>
                <a:cubicBezTo>
                  <a:pt x="5881" y="585015"/>
                  <a:pt x="8755" y="478112"/>
                  <a:pt x="0" y="285803"/>
                </a:cubicBezTo>
                <a:close/>
              </a:path>
              <a:path extrusionOk="0" h="4862253" w="11292114">
                <a:moveTo>
                  <a:pt x="0" y="285803"/>
                </a:moveTo>
                <a:cubicBezTo>
                  <a:pt x="-4230" y="125349"/>
                  <a:pt x="93913" y="12778"/>
                  <a:pt x="285803" y="0"/>
                </a:cubicBezTo>
                <a:cubicBezTo>
                  <a:pt x="498978" y="23723"/>
                  <a:pt x="859486" y="30377"/>
                  <a:pt x="1170245" y="0"/>
                </a:cubicBezTo>
                <a:cubicBezTo>
                  <a:pt x="1481004" y="-30377"/>
                  <a:pt x="1532075" y="-23010"/>
                  <a:pt x="1733072" y="0"/>
                </a:cubicBezTo>
                <a:cubicBezTo>
                  <a:pt x="1934069" y="23010"/>
                  <a:pt x="1989086" y="-6049"/>
                  <a:pt x="2188693" y="0"/>
                </a:cubicBezTo>
                <a:cubicBezTo>
                  <a:pt x="2388300" y="6049"/>
                  <a:pt x="2793388" y="-22078"/>
                  <a:pt x="2965930" y="0"/>
                </a:cubicBezTo>
                <a:cubicBezTo>
                  <a:pt x="3138472" y="22078"/>
                  <a:pt x="3296839" y="3636"/>
                  <a:pt x="3528757" y="0"/>
                </a:cubicBezTo>
                <a:cubicBezTo>
                  <a:pt x="3760675" y="-3636"/>
                  <a:pt x="4003276" y="7509"/>
                  <a:pt x="4413199" y="0"/>
                </a:cubicBezTo>
                <a:cubicBezTo>
                  <a:pt x="4823122" y="-7509"/>
                  <a:pt x="4740295" y="21218"/>
                  <a:pt x="4868820" y="0"/>
                </a:cubicBezTo>
                <a:cubicBezTo>
                  <a:pt x="4997345" y="-21218"/>
                  <a:pt x="5564427" y="8562"/>
                  <a:pt x="5753262" y="0"/>
                </a:cubicBezTo>
                <a:cubicBezTo>
                  <a:pt x="5942097" y="-8562"/>
                  <a:pt x="6001401" y="13705"/>
                  <a:pt x="6101679" y="0"/>
                </a:cubicBezTo>
                <a:cubicBezTo>
                  <a:pt x="6201957" y="-13705"/>
                  <a:pt x="6569915" y="26431"/>
                  <a:pt x="6771710" y="0"/>
                </a:cubicBezTo>
                <a:cubicBezTo>
                  <a:pt x="6973505" y="-26431"/>
                  <a:pt x="7153958" y="8884"/>
                  <a:pt x="7441742" y="0"/>
                </a:cubicBezTo>
                <a:cubicBezTo>
                  <a:pt x="7729526" y="-8884"/>
                  <a:pt x="7870396" y="22648"/>
                  <a:pt x="8004569" y="0"/>
                </a:cubicBezTo>
                <a:cubicBezTo>
                  <a:pt x="8138742" y="-22648"/>
                  <a:pt x="8661617" y="-3757"/>
                  <a:pt x="8889011" y="0"/>
                </a:cubicBezTo>
                <a:cubicBezTo>
                  <a:pt x="9116405" y="3757"/>
                  <a:pt x="9494102" y="-11832"/>
                  <a:pt x="9773453" y="0"/>
                </a:cubicBezTo>
                <a:cubicBezTo>
                  <a:pt x="10052804" y="11832"/>
                  <a:pt x="10032041" y="-6638"/>
                  <a:pt x="10229074" y="0"/>
                </a:cubicBezTo>
                <a:cubicBezTo>
                  <a:pt x="10426107" y="6638"/>
                  <a:pt x="10746356" y="-29561"/>
                  <a:pt x="11006311" y="0"/>
                </a:cubicBezTo>
                <a:cubicBezTo>
                  <a:pt x="11159899" y="-8678"/>
                  <a:pt x="11292489" y="122892"/>
                  <a:pt x="11292114" y="285803"/>
                </a:cubicBezTo>
                <a:cubicBezTo>
                  <a:pt x="11259503" y="520270"/>
                  <a:pt x="11274937" y="622327"/>
                  <a:pt x="11292114" y="941659"/>
                </a:cubicBezTo>
                <a:cubicBezTo>
                  <a:pt x="11309291" y="1260991"/>
                  <a:pt x="11271074" y="1357713"/>
                  <a:pt x="11292114" y="1468796"/>
                </a:cubicBezTo>
                <a:cubicBezTo>
                  <a:pt x="11313154" y="1579879"/>
                  <a:pt x="11292913" y="1821755"/>
                  <a:pt x="11292114" y="2167558"/>
                </a:cubicBezTo>
                <a:cubicBezTo>
                  <a:pt x="11291315" y="2513361"/>
                  <a:pt x="11282580" y="2494939"/>
                  <a:pt x="11292114" y="2780508"/>
                </a:cubicBezTo>
                <a:cubicBezTo>
                  <a:pt x="11301649" y="3066077"/>
                  <a:pt x="11284459" y="3199688"/>
                  <a:pt x="11292114" y="3307644"/>
                </a:cubicBezTo>
                <a:cubicBezTo>
                  <a:pt x="11299769" y="3415600"/>
                  <a:pt x="11267183" y="3657959"/>
                  <a:pt x="11292114" y="3920594"/>
                </a:cubicBezTo>
                <a:cubicBezTo>
                  <a:pt x="11317046" y="4183229"/>
                  <a:pt x="11305497" y="4404901"/>
                  <a:pt x="11292114" y="4576450"/>
                </a:cubicBezTo>
                <a:cubicBezTo>
                  <a:pt x="11299958" y="4710169"/>
                  <a:pt x="11170166" y="4868752"/>
                  <a:pt x="11006311" y="4862253"/>
                </a:cubicBezTo>
                <a:cubicBezTo>
                  <a:pt x="10673576" y="4889054"/>
                  <a:pt x="10483919" y="4895889"/>
                  <a:pt x="10121869" y="4862253"/>
                </a:cubicBezTo>
                <a:cubicBezTo>
                  <a:pt x="9759819" y="4828617"/>
                  <a:pt x="9522070" y="4850571"/>
                  <a:pt x="9344632" y="4862253"/>
                </a:cubicBezTo>
                <a:cubicBezTo>
                  <a:pt x="9167194" y="4873935"/>
                  <a:pt x="9060449" y="4844974"/>
                  <a:pt x="8889011" y="4862253"/>
                </a:cubicBezTo>
                <a:cubicBezTo>
                  <a:pt x="8717573" y="4879532"/>
                  <a:pt x="8298685" y="4868190"/>
                  <a:pt x="8111774" y="4862253"/>
                </a:cubicBezTo>
                <a:cubicBezTo>
                  <a:pt x="7924863" y="4856316"/>
                  <a:pt x="7834576" y="4876538"/>
                  <a:pt x="7763357" y="4862253"/>
                </a:cubicBezTo>
                <a:cubicBezTo>
                  <a:pt x="7692138" y="4847968"/>
                  <a:pt x="7304497" y="4877458"/>
                  <a:pt x="6986121" y="4862253"/>
                </a:cubicBezTo>
                <a:cubicBezTo>
                  <a:pt x="6667745" y="4847048"/>
                  <a:pt x="6713960" y="4848175"/>
                  <a:pt x="6530499" y="4862253"/>
                </a:cubicBezTo>
                <a:cubicBezTo>
                  <a:pt x="6347038" y="4876331"/>
                  <a:pt x="6278355" y="4862499"/>
                  <a:pt x="6182082" y="4862253"/>
                </a:cubicBezTo>
                <a:cubicBezTo>
                  <a:pt x="6085809" y="4862007"/>
                  <a:pt x="5871568" y="4845241"/>
                  <a:pt x="5726461" y="4862253"/>
                </a:cubicBezTo>
                <a:cubicBezTo>
                  <a:pt x="5581354" y="4879265"/>
                  <a:pt x="5223127" y="4875496"/>
                  <a:pt x="4949224" y="4862253"/>
                </a:cubicBezTo>
                <a:cubicBezTo>
                  <a:pt x="4675321" y="4849010"/>
                  <a:pt x="4607132" y="4865687"/>
                  <a:pt x="4493602" y="4862253"/>
                </a:cubicBezTo>
                <a:cubicBezTo>
                  <a:pt x="4380072" y="4858819"/>
                  <a:pt x="4268766" y="4859720"/>
                  <a:pt x="4145186" y="4862253"/>
                </a:cubicBezTo>
                <a:cubicBezTo>
                  <a:pt x="4021606" y="4864786"/>
                  <a:pt x="3807252" y="4852463"/>
                  <a:pt x="3689564" y="4862253"/>
                </a:cubicBezTo>
                <a:cubicBezTo>
                  <a:pt x="3571876" y="4872043"/>
                  <a:pt x="3319362" y="4869523"/>
                  <a:pt x="3126738" y="4862253"/>
                </a:cubicBezTo>
                <a:cubicBezTo>
                  <a:pt x="2934114" y="4854983"/>
                  <a:pt x="2692509" y="4869710"/>
                  <a:pt x="2456706" y="4862253"/>
                </a:cubicBezTo>
                <a:cubicBezTo>
                  <a:pt x="2220903" y="4854796"/>
                  <a:pt x="2113265" y="4881284"/>
                  <a:pt x="2001084" y="4862253"/>
                </a:cubicBezTo>
                <a:cubicBezTo>
                  <a:pt x="1888903" y="4843222"/>
                  <a:pt x="1375524" y="4895399"/>
                  <a:pt x="1116642" y="4862253"/>
                </a:cubicBezTo>
                <a:cubicBezTo>
                  <a:pt x="857760" y="4829107"/>
                  <a:pt x="478649" y="4842627"/>
                  <a:pt x="285803" y="4862253"/>
                </a:cubicBezTo>
                <a:cubicBezTo>
                  <a:pt x="129571" y="4867915"/>
                  <a:pt x="4759" y="4736299"/>
                  <a:pt x="0" y="4576450"/>
                </a:cubicBezTo>
                <a:cubicBezTo>
                  <a:pt x="26051" y="4286005"/>
                  <a:pt x="-3170" y="4113410"/>
                  <a:pt x="0" y="3963500"/>
                </a:cubicBezTo>
                <a:cubicBezTo>
                  <a:pt x="3170" y="3813590"/>
                  <a:pt x="18682" y="3603777"/>
                  <a:pt x="0" y="3307644"/>
                </a:cubicBezTo>
                <a:cubicBezTo>
                  <a:pt x="-18682" y="3011511"/>
                  <a:pt x="13727" y="3031242"/>
                  <a:pt x="0" y="2780508"/>
                </a:cubicBezTo>
                <a:cubicBezTo>
                  <a:pt x="-13727" y="2529774"/>
                  <a:pt x="13796" y="2326798"/>
                  <a:pt x="0" y="2167558"/>
                </a:cubicBezTo>
                <a:cubicBezTo>
                  <a:pt x="-13796" y="2008318"/>
                  <a:pt x="15607" y="1820935"/>
                  <a:pt x="0" y="1683328"/>
                </a:cubicBezTo>
                <a:cubicBezTo>
                  <a:pt x="-15607" y="1545721"/>
                  <a:pt x="-3324" y="1237828"/>
                  <a:pt x="0" y="984566"/>
                </a:cubicBezTo>
                <a:cubicBezTo>
                  <a:pt x="3324" y="731304"/>
                  <a:pt x="-16550" y="568001"/>
                  <a:pt x="0" y="2858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4140000" spcFirstLastPara="1" rIns="251975" wrap="square" tIns="503975">
            <a:noAutofit/>
          </a:bodyPr>
          <a:lstStyle/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C4A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0" name="Google Shape;430;p20"/>
          <p:cNvSpPr/>
          <p:nvPr/>
        </p:nvSpPr>
        <p:spPr>
          <a:xfrm>
            <a:off x="5043948" y="3038168"/>
            <a:ext cx="6282813" cy="2292346"/>
          </a:xfrm>
          <a:custGeom>
            <a:rect b="b" l="l" r="r" t="t"/>
            <a:pathLst>
              <a:path extrusionOk="0" fill="none" h="2292346" w="6282813">
                <a:moveTo>
                  <a:pt x="0" y="382065"/>
                </a:moveTo>
                <a:cubicBezTo>
                  <a:pt x="39721" y="210351"/>
                  <a:pt x="166898" y="-5560"/>
                  <a:pt x="382065" y="0"/>
                </a:cubicBezTo>
                <a:cubicBezTo>
                  <a:pt x="485863" y="-14959"/>
                  <a:pt x="567997" y="36070"/>
                  <a:pt x="701299" y="0"/>
                </a:cubicBezTo>
                <a:cubicBezTo>
                  <a:pt x="834601" y="-36070"/>
                  <a:pt x="975623" y="32840"/>
                  <a:pt x="1047136" y="0"/>
                </a:cubicBezTo>
                <a:lnTo>
                  <a:pt x="1047136" y="0"/>
                </a:lnTo>
                <a:cubicBezTo>
                  <a:pt x="1221511" y="-54543"/>
                  <a:pt x="1453506" y="22927"/>
                  <a:pt x="1570704" y="0"/>
                </a:cubicBezTo>
                <a:cubicBezTo>
                  <a:pt x="1687902" y="-22927"/>
                  <a:pt x="1857409" y="13645"/>
                  <a:pt x="2094271" y="0"/>
                </a:cubicBezTo>
                <a:cubicBezTo>
                  <a:pt x="2331133" y="-13645"/>
                  <a:pt x="2467062" y="34366"/>
                  <a:pt x="2617839" y="0"/>
                </a:cubicBezTo>
                <a:cubicBezTo>
                  <a:pt x="2777838" y="-20025"/>
                  <a:pt x="2930881" y="15644"/>
                  <a:pt x="3132161" y="0"/>
                </a:cubicBezTo>
                <a:cubicBezTo>
                  <a:pt x="3333441" y="-15644"/>
                  <a:pt x="3497983" y="41256"/>
                  <a:pt x="3679313" y="0"/>
                </a:cubicBezTo>
                <a:cubicBezTo>
                  <a:pt x="3860643" y="-41256"/>
                  <a:pt x="3921986" y="40865"/>
                  <a:pt x="4127977" y="0"/>
                </a:cubicBezTo>
                <a:cubicBezTo>
                  <a:pt x="4333968" y="-40865"/>
                  <a:pt x="4573450" y="7006"/>
                  <a:pt x="4740787" y="0"/>
                </a:cubicBezTo>
                <a:cubicBezTo>
                  <a:pt x="4908124" y="-7006"/>
                  <a:pt x="5058587" y="61941"/>
                  <a:pt x="5287938" y="0"/>
                </a:cubicBezTo>
                <a:cubicBezTo>
                  <a:pt x="5517289" y="-61941"/>
                  <a:pt x="5621258" y="9806"/>
                  <a:pt x="5900748" y="0"/>
                </a:cubicBezTo>
                <a:cubicBezTo>
                  <a:pt x="6119050" y="15562"/>
                  <a:pt x="6277125" y="194321"/>
                  <a:pt x="6282813" y="382065"/>
                </a:cubicBezTo>
                <a:cubicBezTo>
                  <a:pt x="6317069" y="551595"/>
                  <a:pt x="6252626" y="752823"/>
                  <a:pt x="6282813" y="869185"/>
                </a:cubicBezTo>
                <a:cubicBezTo>
                  <a:pt x="6313000" y="985547"/>
                  <a:pt x="6236525" y="1148140"/>
                  <a:pt x="6282813" y="1337202"/>
                </a:cubicBezTo>
                <a:lnTo>
                  <a:pt x="6282813" y="1337202"/>
                </a:lnTo>
                <a:cubicBezTo>
                  <a:pt x="6320072" y="1565365"/>
                  <a:pt x="6236265" y="1753446"/>
                  <a:pt x="6282813" y="1910288"/>
                </a:cubicBezTo>
                <a:lnTo>
                  <a:pt x="6282813" y="1910281"/>
                </a:lnTo>
                <a:cubicBezTo>
                  <a:pt x="6277788" y="2116886"/>
                  <a:pt x="6169596" y="2297594"/>
                  <a:pt x="5900748" y="2292346"/>
                </a:cubicBezTo>
                <a:cubicBezTo>
                  <a:pt x="5636650" y="2334606"/>
                  <a:pt x="5439490" y="2231086"/>
                  <a:pt x="5320767" y="2292346"/>
                </a:cubicBezTo>
                <a:cubicBezTo>
                  <a:pt x="5202044" y="2353606"/>
                  <a:pt x="4988417" y="2274442"/>
                  <a:pt x="4806445" y="2292346"/>
                </a:cubicBezTo>
                <a:cubicBezTo>
                  <a:pt x="4624473" y="2310250"/>
                  <a:pt x="4479277" y="2272557"/>
                  <a:pt x="4292123" y="2292346"/>
                </a:cubicBezTo>
                <a:cubicBezTo>
                  <a:pt x="4104969" y="2312135"/>
                  <a:pt x="3882057" y="2235970"/>
                  <a:pt x="3712142" y="2292346"/>
                </a:cubicBezTo>
                <a:cubicBezTo>
                  <a:pt x="3542227" y="2348722"/>
                  <a:pt x="3368707" y="2227765"/>
                  <a:pt x="3164991" y="2292346"/>
                </a:cubicBezTo>
                <a:cubicBezTo>
                  <a:pt x="2961275" y="2356927"/>
                  <a:pt x="2825293" y="2287545"/>
                  <a:pt x="2617839" y="2292346"/>
                </a:cubicBezTo>
                <a:cubicBezTo>
                  <a:pt x="2420419" y="2324020"/>
                  <a:pt x="2232353" y="2247507"/>
                  <a:pt x="2109978" y="2292346"/>
                </a:cubicBezTo>
                <a:cubicBezTo>
                  <a:pt x="1987603" y="2337185"/>
                  <a:pt x="1759308" y="2257980"/>
                  <a:pt x="1570704" y="2292346"/>
                </a:cubicBezTo>
                <a:cubicBezTo>
                  <a:pt x="1382100" y="2326712"/>
                  <a:pt x="1238094" y="2239087"/>
                  <a:pt x="1047136" y="2292346"/>
                </a:cubicBezTo>
                <a:lnTo>
                  <a:pt x="1047136" y="2292346"/>
                </a:lnTo>
                <a:cubicBezTo>
                  <a:pt x="979987" y="2309323"/>
                  <a:pt x="882167" y="2287986"/>
                  <a:pt x="734553" y="2292346"/>
                </a:cubicBezTo>
                <a:cubicBezTo>
                  <a:pt x="586939" y="2296706"/>
                  <a:pt x="513282" y="2271010"/>
                  <a:pt x="382065" y="2292346"/>
                </a:cubicBezTo>
                <a:cubicBezTo>
                  <a:pt x="201625" y="2281226"/>
                  <a:pt x="25721" y="2178050"/>
                  <a:pt x="0" y="1910281"/>
                </a:cubicBezTo>
                <a:lnTo>
                  <a:pt x="0" y="1910288"/>
                </a:lnTo>
                <a:cubicBezTo>
                  <a:pt x="-53506" y="1847343"/>
                  <a:pt x="-115412" y="1724781"/>
                  <a:pt x="-194076" y="1637037"/>
                </a:cubicBezTo>
                <a:cubicBezTo>
                  <a:pt x="-272740" y="1549292"/>
                  <a:pt x="-308264" y="1418466"/>
                  <a:pt x="-388152" y="1363785"/>
                </a:cubicBezTo>
                <a:cubicBezTo>
                  <a:pt x="-278878" y="1333204"/>
                  <a:pt x="-94327" y="1360151"/>
                  <a:pt x="0" y="1337202"/>
                </a:cubicBezTo>
                <a:cubicBezTo>
                  <a:pt x="-35523" y="1201236"/>
                  <a:pt x="4177" y="1017916"/>
                  <a:pt x="0" y="850082"/>
                </a:cubicBezTo>
                <a:cubicBezTo>
                  <a:pt x="-4177" y="682248"/>
                  <a:pt x="2871" y="518070"/>
                  <a:pt x="0" y="382065"/>
                </a:cubicBezTo>
                <a:close/>
              </a:path>
              <a:path extrusionOk="0" h="2292346" w="6282813">
                <a:moveTo>
                  <a:pt x="0" y="382065"/>
                </a:moveTo>
                <a:cubicBezTo>
                  <a:pt x="-32507" y="151005"/>
                  <a:pt x="117904" y="19949"/>
                  <a:pt x="382065" y="0"/>
                </a:cubicBezTo>
                <a:cubicBezTo>
                  <a:pt x="531850" y="-23894"/>
                  <a:pt x="627464" y="27308"/>
                  <a:pt x="727902" y="0"/>
                </a:cubicBezTo>
                <a:cubicBezTo>
                  <a:pt x="828340" y="-27308"/>
                  <a:pt x="950442" y="18858"/>
                  <a:pt x="1047136" y="0"/>
                </a:cubicBezTo>
                <a:lnTo>
                  <a:pt x="1047136" y="0"/>
                </a:lnTo>
                <a:cubicBezTo>
                  <a:pt x="1204781" y="-14980"/>
                  <a:pt x="1395051" y="26761"/>
                  <a:pt x="1539290" y="0"/>
                </a:cubicBezTo>
                <a:cubicBezTo>
                  <a:pt x="1683529" y="-26761"/>
                  <a:pt x="1897828" y="52615"/>
                  <a:pt x="2094271" y="0"/>
                </a:cubicBezTo>
                <a:cubicBezTo>
                  <a:pt x="2290714" y="-52615"/>
                  <a:pt x="2507062" y="60102"/>
                  <a:pt x="2617839" y="0"/>
                </a:cubicBezTo>
                <a:cubicBezTo>
                  <a:pt x="2793022" y="-5129"/>
                  <a:pt x="3029895" y="38574"/>
                  <a:pt x="3230649" y="0"/>
                </a:cubicBezTo>
                <a:cubicBezTo>
                  <a:pt x="3431403" y="-38574"/>
                  <a:pt x="3605523" y="35002"/>
                  <a:pt x="3712142" y="0"/>
                </a:cubicBezTo>
                <a:cubicBezTo>
                  <a:pt x="3818761" y="-35002"/>
                  <a:pt x="4043871" y="26362"/>
                  <a:pt x="4193635" y="0"/>
                </a:cubicBezTo>
                <a:cubicBezTo>
                  <a:pt x="4343399" y="-26362"/>
                  <a:pt x="4514291" y="40239"/>
                  <a:pt x="4740787" y="0"/>
                </a:cubicBezTo>
                <a:cubicBezTo>
                  <a:pt x="4967283" y="-40239"/>
                  <a:pt x="5072891" y="69223"/>
                  <a:pt x="5320767" y="0"/>
                </a:cubicBezTo>
                <a:cubicBezTo>
                  <a:pt x="5568643" y="-69223"/>
                  <a:pt x="5637443" y="40172"/>
                  <a:pt x="5900748" y="0"/>
                </a:cubicBezTo>
                <a:cubicBezTo>
                  <a:pt x="6061635" y="-12825"/>
                  <a:pt x="6291616" y="160127"/>
                  <a:pt x="6282813" y="382065"/>
                </a:cubicBezTo>
                <a:cubicBezTo>
                  <a:pt x="6329460" y="495808"/>
                  <a:pt x="6246001" y="680801"/>
                  <a:pt x="6282813" y="878736"/>
                </a:cubicBezTo>
                <a:cubicBezTo>
                  <a:pt x="6319625" y="1076671"/>
                  <a:pt x="6252764" y="1144857"/>
                  <a:pt x="6282813" y="1337202"/>
                </a:cubicBezTo>
                <a:lnTo>
                  <a:pt x="6282813" y="1337202"/>
                </a:lnTo>
                <a:cubicBezTo>
                  <a:pt x="6299045" y="1616362"/>
                  <a:pt x="6227303" y="1658815"/>
                  <a:pt x="6282813" y="1910288"/>
                </a:cubicBezTo>
                <a:lnTo>
                  <a:pt x="6282813" y="1910281"/>
                </a:lnTo>
                <a:cubicBezTo>
                  <a:pt x="6267504" y="2148664"/>
                  <a:pt x="6155889" y="2325139"/>
                  <a:pt x="5900748" y="2292346"/>
                </a:cubicBezTo>
                <a:cubicBezTo>
                  <a:pt x="5743341" y="2308621"/>
                  <a:pt x="5555450" y="2239228"/>
                  <a:pt x="5419255" y="2292346"/>
                </a:cubicBezTo>
                <a:cubicBezTo>
                  <a:pt x="5283060" y="2345464"/>
                  <a:pt x="5117178" y="2280206"/>
                  <a:pt x="4872103" y="2292346"/>
                </a:cubicBezTo>
                <a:cubicBezTo>
                  <a:pt x="4627028" y="2304486"/>
                  <a:pt x="4600149" y="2279116"/>
                  <a:pt x="4390610" y="2292346"/>
                </a:cubicBezTo>
                <a:cubicBezTo>
                  <a:pt x="4181071" y="2305576"/>
                  <a:pt x="3980699" y="2291333"/>
                  <a:pt x="3843458" y="2292346"/>
                </a:cubicBezTo>
                <a:cubicBezTo>
                  <a:pt x="3706217" y="2293359"/>
                  <a:pt x="3562480" y="2265317"/>
                  <a:pt x="3394794" y="2292346"/>
                </a:cubicBezTo>
                <a:cubicBezTo>
                  <a:pt x="3227108" y="2319375"/>
                  <a:pt x="2887115" y="2263729"/>
                  <a:pt x="2617839" y="2292346"/>
                </a:cubicBezTo>
                <a:cubicBezTo>
                  <a:pt x="2504762" y="2317970"/>
                  <a:pt x="2213047" y="2270322"/>
                  <a:pt x="2094271" y="2292346"/>
                </a:cubicBezTo>
                <a:cubicBezTo>
                  <a:pt x="1975495" y="2314370"/>
                  <a:pt x="1844511" y="2283468"/>
                  <a:pt x="1602118" y="2292346"/>
                </a:cubicBezTo>
                <a:cubicBezTo>
                  <a:pt x="1359725" y="2301224"/>
                  <a:pt x="1161165" y="2279272"/>
                  <a:pt x="1047136" y="2292346"/>
                </a:cubicBezTo>
                <a:lnTo>
                  <a:pt x="1047136" y="2292346"/>
                </a:lnTo>
                <a:cubicBezTo>
                  <a:pt x="932233" y="2310099"/>
                  <a:pt x="876661" y="2282216"/>
                  <a:pt x="721251" y="2292346"/>
                </a:cubicBezTo>
                <a:cubicBezTo>
                  <a:pt x="565842" y="2302476"/>
                  <a:pt x="476504" y="2275645"/>
                  <a:pt x="382065" y="2292346"/>
                </a:cubicBezTo>
                <a:cubicBezTo>
                  <a:pt x="210062" y="2245764"/>
                  <a:pt x="15057" y="2135252"/>
                  <a:pt x="0" y="1910281"/>
                </a:cubicBezTo>
                <a:lnTo>
                  <a:pt x="0" y="1910288"/>
                </a:lnTo>
                <a:cubicBezTo>
                  <a:pt x="-91353" y="1792932"/>
                  <a:pt x="-115063" y="1707493"/>
                  <a:pt x="-197958" y="1631571"/>
                </a:cubicBezTo>
                <a:cubicBezTo>
                  <a:pt x="-280852" y="1555649"/>
                  <a:pt x="-267934" y="1473078"/>
                  <a:pt x="-388152" y="1363785"/>
                </a:cubicBezTo>
                <a:cubicBezTo>
                  <a:pt x="-301386" y="1357616"/>
                  <a:pt x="-187393" y="1369338"/>
                  <a:pt x="0" y="1337202"/>
                </a:cubicBezTo>
                <a:cubicBezTo>
                  <a:pt x="-18889" y="1229477"/>
                  <a:pt x="10211" y="1029140"/>
                  <a:pt x="0" y="888288"/>
                </a:cubicBezTo>
                <a:cubicBezTo>
                  <a:pt x="-10211" y="747436"/>
                  <a:pt x="11249" y="521290"/>
                  <a:pt x="0" y="382065"/>
                </a:cubicBezTo>
                <a:close/>
              </a:path>
            </a:pathLst>
          </a:custGeom>
          <a:solidFill>
            <a:srgbClr val="AF564F"/>
          </a:solidFill>
          <a:ln cap="flat" cmpd="sng" w="19050">
            <a:solidFill>
              <a:srgbClr val="AF5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360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1" name="Google Shape;431;p20"/>
          <p:cNvSpPr txBox="1"/>
          <p:nvPr/>
        </p:nvSpPr>
        <p:spPr>
          <a:xfrm>
            <a:off x="7495754" y="4738402"/>
            <a:ext cx="15928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遺傳性腎炎</a:t>
            </a:r>
            <a:endParaRPr/>
          </a:p>
        </p:txBody>
      </p:sp>
      <p:sp>
        <p:nvSpPr>
          <p:cNvPr id="432" name="Google Shape;432;p20"/>
          <p:cNvSpPr txBox="1"/>
          <p:nvPr/>
        </p:nvSpPr>
        <p:spPr>
          <a:xfrm>
            <a:off x="4755880" y="2086352"/>
            <a:ext cx="64176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家族中有腎病史的朋友，應更加注意腎功能的狀況。</a:t>
            </a:r>
            <a:endParaRPr/>
          </a:p>
        </p:txBody>
      </p:sp>
      <p:pic>
        <p:nvPicPr>
          <p:cNvPr id="433" name="Google Shape;4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953" y="1681316"/>
            <a:ext cx="3610369" cy="438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5966" y="3471977"/>
            <a:ext cx="1012463" cy="101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4239" y="3429000"/>
            <a:ext cx="1334625" cy="93685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0"/>
          <p:cNvSpPr txBox="1"/>
          <p:nvPr/>
        </p:nvSpPr>
        <p:spPr>
          <a:xfrm>
            <a:off x="5501502" y="4738402"/>
            <a:ext cx="15928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多囊性腎病變</a:t>
            </a:r>
            <a:endParaRPr b="1" i="0" sz="1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7" name="Google Shape;437;p20"/>
          <p:cNvSpPr txBox="1"/>
          <p:nvPr/>
        </p:nvSpPr>
        <p:spPr>
          <a:xfrm>
            <a:off x="9367114" y="4738402"/>
            <a:ext cx="15928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透析患者</a:t>
            </a:r>
            <a:endParaRPr/>
          </a:p>
        </p:txBody>
      </p:sp>
      <p:pic>
        <p:nvPicPr>
          <p:cNvPr id="438" name="Google Shape;43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30489" y="3404943"/>
            <a:ext cx="1012463" cy="114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8478" y="1901018"/>
            <a:ext cx="585444" cy="585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12234" y="2823650"/>
            <a:ext cx="581293" cy="581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446" name="Google Shape;446;p21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7" name="Google Shape;447;p21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9. </a:t>
            </a:r>
            <a:r>
              <a:rPr b="1"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抽菸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的龍大哥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8" name="Google Shape;448;p21"/>
          <p:cNvSpPr/>
          <p:nvPr/>
        </p:nvSpPr>
        <p:spPr>
          <a:xfrm>
            <a:off x="487000" y="1204384"/>
            <a:ext cx="11292114" cy="4862253"/>
          </a:xfrm>
          <a:custGeom>
            <a:rect b="b" l="l" r="r" t="t"/>
            <a:pathLst>
              <a:path extrusionOk="0" fill="none" h="4862253" w="11292114">
                <a:moveTo>
                  <a:pt x="0" y="285803"/>
                </a:moveTo>
                <a:cubicBezTo>
                  <a:pt x="4256" y="111482"/>
                  <a:pt x="136395" y="-31689"/>
                  <a:pt x="285803" y="0"/>
                </a:cubicBezTo>
                <a:cubicBezTo>
                  <a:pt x="473765" y="31587"/>
                  <a:pt x="800023" y="30704"/>
                  <a:pt x="955835" y="0"/>
                </a:cubicBezTo>
                <a:cubicBezTo>
                  <a:pt x="1111647" y="-30704"/>
                  <a:pt x="1358257" y="-14589"/>
                  <a:pt x="1625867" y="0"/>
                </a:cubicBezTo>
                <a:cubicBezTo>
                  <a:pt x="1893477" y="14589"/>
                  <a:pt x="2207186" y="30829"/>
                  <a:pt x="2403103" y="0"/>
                </a:cubicBezTo>
                <a:cubicBezTo>
                  <a:pt x="2599020" y="-30829"/>
                  <a:pt x="2949263" y="-24388"/>
                  <a:pt x="3287545" y="0"/>
                </a:cubicBezTo>
                <a:cubicBezTo>
                  <a:pt x="3625827" y="24388"/>
                  <a:pt x="3892998" y="1987"/>
                  <a:pt x="4064782" y="0"/>
                </a:cubicBezTo>
                <a:cubicBezTo>
                  <a:pt x="4236566" y="-1987"/>
                  <a:pt x="4689901" y="-29674"/>
                  <a:pt x="4949224" y="0"/>
                </a:cubicBezTo>
                <a:cubicBezTo>
                  <a:pt x="5208547" y="29674"/>
                  <a:pt x="5412500" y="14472"/>
                  <a:pt x="5726461" y="0"/>
                </a:cubicBezTo>
                <a:cubicBezTo>
                  <a:pt x="6040422" y="-14472"/>
                  <a:pt x="6058546" y="-2612"/>
                  <a:pt x="6182082" y="0"/>
                </a:cubicBezTo>
                <a:cubicBezTo>
                  <a:pt x="6305618" y="2612"/>
                  <a:pt x="6642614" y="18919"/>
                  <a:pt x="6959319" y="0"/>
                </a:cubicBezTo>
                <a:cubicBezTo>
                  <a:pt x="7276024" y="-18919"/>
                  <a:pt x="7297280" y="12184"/>
                  <a:pt x="7522146" y="0"/>
                </a:cubicBezTo>
                <a:cubicBezTo>
                  <a:pt x="7747012" y="-12184"/>
                  <a:pt x="7754845" y="-18139"/>
                  <a:pt x="7977767" y="0"/>
                </a:cubicBezTo>
                <a:cubicBezTo>
                  <a:pt x="8200689" y="18139"/>
                  <a:pt x="8201096" y="-611"/>
                  <a:pt x="8326184" y="0"/>
                </a:cubicBezTo>
                <a:cubicBezTo>
                  <a:pt x="8451272" y="611"/>
                  <a:pt x="8633217" y="-10260"/>
                  <a:pt x="8781806" y="0"/>
                </a:cubicBezTo>
                <a:cubicBezTo>
                  <a:pt x="8930395" y="10260"/>
                  <a:pt x="9054136" y="-9179"/>
                  <a:pt x="9237427" y="0"/>
                </a:cubicBezTo>
                <a:cubicBezTo>
                  <a:pt x="9420718" y="9179"/>
                  <a:pt x="9690681" y="26772"/>
                  <a:pt x="9907459" y="0"/>
                </a:cubicBezTo>
                <a:cubicBezTo>
                  <a:pt x="10124237" y="-26772"/>
                  <a:pt x="10698002" y="23835"/>
                  <a:pt x="11006311" y="0"/>
                </a:cubicBezTo>
                <a:cubicBezTo>
                  <a:pt x="11172452" y="-7766"/>
                  <a:pt x="11327524" y="130136"/>
                  <a:pt x="11292114" y="285803"/>
                </a:cubicBezTo>
                <a:cubicBezTo>
                  <a:pt x="11283214" y="385390"/>
                  <a:pt x="11288607" y="606485"/>
                  <a:pt x="11292114" y="770033"/>
                </a:cubicBezTo>
                <a:cubicBezTo>
                  <a:pt x="11295622" y="933581"/>
                  <a:pt x="11263631" y="1188943"/>
                  <a:pt x="11292114" y="1468796"/>
                </a:cubicBezTo>
                <a:cubicBezTo>
                  <a:pt x="11320597" y="1748649"/>
                  <a:pt x="11309874" y="1834259"/>
                  <a:pt x="11292114" y="1995932"/>
                </a:cubicBezTo>
                <a:cubicBezTo>
                  <a:pt x="11274354" y="2157605"/>
                  <a:pt x="11284977" y="2386058"/>
                  <a:pt x="11292114" y="2651788"/>
                </a:cubicBezTo>
                <a:cubicBezTo>
                  <a:pt x="11299251" y="2917518"/>
                  <a:pt x="11285756" y="3054158"/>
                  <a:pt x="11292114" y="3350551"/>
                </a:cubicBezTo>
                <a:cubicBezTo>
                  <a:pt x="11298472" y="3646944"/>
                  <a:pt x="11295552" y="3621037"/>
                  <a:pt x="11292114" y="3834781"/>
                </a:cubicBezTo>
                <a:cubicBezTo>
                  <a:pt x="11288677" y="4048525"/>
                  <a:pt x="11324533" y="4342712"/>
                  <a:pt x="11292114" y="4576450"/>
                </a:cubicBezTo>
                <a:cubicBezTo>
                  <a:pt x="11302804" y="4718327"/>
                  <a:pt x="11155031" y="4866510"/>
                  <a:pt x="11006311" y="4862253"/>
                </a:cubicBezTo>
                <a:cubicBezTo>
                  <a:pt x="10794465" y="4856486"/>
                  <a:pt x="10693619" y="4842926"/>
                  <a:pt x="10550689" y="4862253"/>
                </a:cubicBezTo>
                <a:cubicBezTo>
                  <a:pt x="10407759" y="4881580"/>
                  <a:pt x="10135493" y="4859468"/>
                  <a:pt x="9987863" y="4862253"/>
                </a:cubicBezTo>
                <a:cubicBezTo>
                  <a:pt x="9840233" y="4865038"/>
                  <a:pt x="9657419" y="4837433"/>
                  <a:pt x="9425036" y="4862253"/>
                </a:cubicBezTo>
                <a:cubicBezTo>
                  <a:pt x="9192653" y="4887073"/>
                  <a:pt x="8975781" y="4838299"/>
                  <a:pt x="8862209" y="4862253"/>
                </a:cubicBezTo>
                <a:cubicBezTo>
                  <a:pt x="8748637" y="4886207"/>
                  <a:pt x="8604483" y="4864240"/>
                  <a:pt x="8513793" y="4862253"/>
                </a:cubicBezTo>
                <a:cubicBezTo>
                  <a:pt x="8423103" y="4860266"/>
                  <a:pt x="7831567" y="4899850"/>
                  <a:pt x="7629351" y="4862253"/>
                </a:cubicBezTo>
                <a:cubicBezTo>
                  <a:pt x="7427135" y="4824656"/>
                  <a:pt x="7034786" y="4878963"/>
                  <a:pt x="6744909" y="4862253"/>
                </a:cubicBezTo>
                <a:cubicBezTo>
                  <a:pt x="6455032" y="4845543"/>
                  <a:pt x="6519438" y="4848422"/>
                  <a:pt x="6396493" y="4862253"/>
                </a:cubicBezTo>
                <a:cubicBezTo>
                  <a:pt x="6273548" y="4876084"/>
                  <a:pt x="6138157" y="4875727"/>
                  <a:pt x="5940871" y="4862253"/>
                </a:cubicBezTo>
                <a:cubicBezTo>
                  <a:pt x="5743585" y="4848779"/>
                  <a:pt x="5546365" y="4870863"/>
                  <a:pt x="5270839" y="4862253"/>
                </a:cubicBezTo>
                <a:cubicBezTo>
                  <a:pt x="4995313" y="4853643"/>
                  <a:pt x="4831483" y="4854113"/>
                  <a:pt x="4493602" y="4862253"/>
                </a:cubicBezTo>
                <a:cubicBezTo>
                  <a:pt x="4155721" y="4870393"/>
                  <a:pt x="4112486" y="4851371"/>
                  <a:pt x="3930776" y="4862253"/>
                </a:cubicBezTo>
                <a:cubicBezTo>
                  <a:pt x="3749066" y="4873135"/>
                  <a:pt x="3654474" y="4842452"/>
                  <a:pt x="3475154" y="4862253"/>
                </a:cubicBezTo>
                <a:cubicBezTo>
                  <a:pt x="3295834" y="4882054"/>
                  <a:pt x="3172150" y="4850234"/>
                  <a:pt x="3019533" y="4862253"/>
                </a:cubicBezTo>
                <a:cubicBezTo>
                  <a:pt x="2866916" y="4874272"/>
                  <a:pt x="2466242" y="4857625"/>
                  <a:pt x="2242296" y="4862253"/>
                </a:cubicBezTo>
                <a:cubicBezTo>
                  <a:pt x="2018350" y="4866881"/>
                  <a:pt x="1990519" y="4861502"/>
                  <a:pt x="1893879" y="4862253"/>
                </a:cubicBezTo>
                <a:cubicBezTo>
                  <a:pt x="1797239" y="4863004"/>
                  <a:pt x="1444155" y="4863089"/>
                  <a:pt x="1331053" y="4862253"/>
                </a:cubicBezTo>
                <a:cubicBezTo>
                  <a:pt x="1217951" y="4861417"/>
                  <a:pt x="507861" y="4819978"/>
                  <a:pt x="285803" y="4862253"/>
                </a:cubicBezTo>
                <a:cubicBezTo>
                  <a:pt x="131102" y="4850589"/>
                  <a:pt x="-8232" y="4725397"/>
                  <a:pt x="0" y="4576450"/>
                </a:cubicBezTo>
                <a:cubicBezTo>
                  <a:pt x="-24841" y="4409072"/>
                  <a:pt x="34276" y="4148414"/>
                  <a:pt x="0" y="3877687"/>
                </a:cubicBezTo>
                <a:cubicBezTo>
                  <a:pt x="-34276" y="3606960"/>
                  <a:pt x="-23402" y="3495216"/>
                  <a:pt x="0" y="3393457"/>
                </a:cubicBezTo>
                <a:cubicBezTo>
                  <a:pt x="23402" y="3291698"/>
                  <a:pt x="-27318" y="3056999"/>
                  <a:pt x="0" y="2823414"/>
                </a:cubicBezTo>
                <a:cubicBezTo>
                  <a:pt x="27318" y="2589829"/>
                  <a:pt x="-24818" y="2511571"/>
                  <a:pt x="0" y="2210465"/>
                </a:cubicBezTo>
                <a:cubicBezTo>
                  <a:pt x="24818" y="1909359"/>
                  <a:pt x="-27372" y="1736520"/>
                  <a:pt x="0" y="1554609"/>
                </a:cubicBezTo>
                <a:cubicBezTo>
                  <a:pt x="27372" y="1372698"/>
                  <a:pt x="-5881" y="1212491"/>
                  <a:pt x="0" y="898753"/>
                </a:cubicBezTo>
                <a:cubicBezTo>
                  <a:pt x="5881" y="585015"/>
                  <a:pt x="8755" y="478112"/>
                  <a:pt x="0" y="285803"/>
                </a:cubicBezTo>
                <a:close/>
              </a:path>
              <a:path extrusionOk="0" h="4862253" w="11292114">
                <a:moveTo>
                  <a:pt x="0" y="285803"/>
                </a:moveTo>
                <a:cubicBezTo>
                  <a:pt x="-4230" y="125349"/>
                  <a:pt x="93913" y="12778"/>
                  <a:pt x="285803" y="0"/>
                </a:cubicBezTo>
                <a:cubicBezTo>
                  <a:pt x="498978" y="23723"/>
                  <a:pt x="859486" y="30377"/>
                  <a:pt x="1170245" y="0"/>
                </a:cubicBezTo>
                <a:cubicBezTo>
                  <a:pt x="1481004" y="-30377"/>
                  <a:pt x="1532075" y="-23010"/>
                  <a:pt x="1733072" y="0"/>
                </a:cubicBezTo>
                <a:cubicBezTo>
                  <a:pt x="1934069" y="23010"/>
                  <a:pt x="1989086" y="-6049"/>
                  <a:pt x="2188693" y="0"/>
                </a:cubicBezTo>
                <a:cubicBezTo>
                  <a:pt x="2388300" y="6049"/>
                  <a:pt x="2793388" y="-22078"/>
                  <a:pt x="2965930" y="0"/>
                </a:cubicBezTo>
                <a:cubicBezTo>
                  <a:pt x="3138472" y="22078"/>
                  <a:pt x="3296839" y="3636"/>
                  <a:pt x="3528757" y="0"/>
                </a:cubicBezTo>
                <a:cubicBezTo>
                  <a:pt x="3760675" y="-3636"/>
                  <a:pt x="4003276" y="7509"/>
                  <a:pt x="4413199" y="0"/>
                </a:cubicBezTo>
                <a:cubicBezTo>
                  <a:pt x="4823122" y="-7509"/>
                  <a:pt x="4740295" y="21218"/>
                  <a:pt x="4868820" y="0"/>
                </a:cubicBezTo>
                <a:cubicBezTo>
                  <a:pt x="4997345" y="-21218"/>
                  <a:pt x="5564427" y="8562"/>
                  <a:pt x="5753262" y="0"/>
                </a:cubicBezTo>
                <a:cubicBezTo>
                  <a:pt x="5942097" y="-8562"/>
                  <a:pt x="6001401" y="13705"/>
                  <a:pt x="6101679" y="0"/>
                </a:cubicBezTo>
                <a:cubicBezTo>
                  <a:pt x="6201957" y="-13705"/>
                  <a:pt x="6569915" y="26431"/>
                  <a:pt x="6771710" y="0"/>
                </a:cubicBezTo>
                <a:cubicBezTo>
                  <a:pt x="6973505" y="-26431"/>
                  <a:pt x="7153958" y="8884"/>
                  <a:pt x="7441742" y="0"/>
                </a:cubicBezTo>
                <a:cubicBezTo>
                  <a:pt x="7729526" y="-8884"/>
                  <a:pt x="7870396" y="22648"/>
                  <a:pt x="8004569" y="0"/>
                </a:cubicBezTo>
                <a:cubicBezTo>
                  <a:pt x="8138742" y="-22648"/>
                  <a:pt x="8661617" y="-3757"/>
                  <a:pt x="8889011" y="0"/>
                </a:cubicBezTo>
                <a:cubicBezTo>
                  <a:pt x="9116405" y="3757"/>
                  <a:pt x="9494102" y="-11832"/>
                  <a:pt x="9773453" y="0"/>
                </a:cubicBezTo>
                <a:cubicBezTo>
                  <a:pt x="10052804" y="11832"/>
                  <a:pt x="10032041" y="-6638"/>
                  <a:pt x="10229074" y="0"/>
                </a:cubicBezTo>
                <a:cubicBezTo>
                  <a:pt x="10426107" y="6638"/>
                  <a:pt x="10746356" y="-29561"/>
                  <a:pt x="11006311" y="0"/>
                </a:cubicBezTo>
                <a:cubicBezTo>
                  <a:pt x="11159899" y="-8678"/>
                  <a:pt x="11292489" y="122892"/>
                  <a:pt x="11292114" y="285803"/>
                </a:cubicBezTo>
                <a:cubicBezTo>
                  <a:pt x="11259503" y="520270"/>
                  <a:pt x="11274937" y="622327"/>
                  <a:pt x="11292114" y="941659"/>
                </a:cubicBezTo>
                <a:cubicBezTo>
                  <a:pt x="11309291" y="1260991"/>
                  <a:pt x="11271074" y="1357713"/>
                  <a:pt x="11292114" y="1468796"/>
                </a:cubicBezTo>
                <a:cubicBezTo>
                  <a:pt x="11313154" y="1579879"/>
                  <a:pt x="11292913" y="1821755"/>
                  <a:pt x="11292114" y="2167558"/>
                </a:cubicBezTo>
                <a:cubicBezTo>
                  <a:pt x="11291315" y="2513361"/>
                  <a:pt x="11282580" y="2494939"/>
                  <a:pt x="11292114" y="2780508"/>
                </a:cubicBezTo>
                <a:cubicBezTo>
                  <a:pt x="11301649" y="3066077"/>
                  <a:pt x="11284459" y="3199688"/>
                  <a:pt x="11292114" y="3307644"/>
                </a:cubicBezTo>
                <a:cubicBezTo>
                  <a:pt x="11299769" y="3415600"/>
                  <a:pt x="11267183" y="3657959"/>
                  <a:pt x="11292114" y="3920594"/>
                </a:cubicBezTo>
                <a:cubicBezTo>
                  <a:pt x="11317046" y="4183229"/>
                  <a:pt x="11305497" y="4404901"/>
                  <a:pt x="11292114" y="4576450"/>
                </a:cubicBezTo>
                <a:cubicBezTo>
                  <a:pt x="11299958" y="4710169"/>
                  <a:pt x="11170166" y="4868752"/>
                  <a:pt x="11006311" y="4862253"/>
                </a:cubicBezTo>
                <a:cubicBezTo>
                  <a:pt x="10673576" y="4889054"/>
                  <a:pt x="10483919" y="4895889"/>
                  <a:pt x="10121869" y="4862253"/>
                </a:cubicBezTo>
                <a:cubicBezTo>
                  <a:pt x="9759819" y="4828617"/>
                  <a:pt x="9522070" y="4850571"/>
                  <a:pt x="9344632" y="4862253"/>
                </a:cubicBezTo>
                <a:cubicBezTo>
                  <a:pt x="9167194" y="4873935"/>
                  <a:pt x="9060449" y="4844974"/>
                  <a:pt x="8889011" y="4862253"/>
                </a:cubicBezTo>
                <a:cubicBezTo>
                  <a:pt x="8717573" y="4879532"/>
                  <a:pt x="8298685" y="4868190"/>
                  <a:pt x="8111774" y="4862253"/>
                </a:cubicBezTo>
                <a:cubicBezTo>
                  <a:pt x="7924863" y="4856316"/>
                  <a:pt x="7834576" y="4876538"/>
                  <a:pt x="7763357" y="4862253"/>
                </a:cubicBezTo>
                <a:cubicBezTo>
                  <a:pt x="7692138" y="4847968"/>
                  <a:pt x="7304497" y="4877458"/>
                  <a:pt x="6986121" y="4862253"/>
                </a:cubicBezTo>
                <a:cubicBezTo>
                  <a:pt x="6667745" y="4847048"/>
                  <a:pt x="6713960" y="4848175"/>
                  <a:pt x="6530499" y="4862253"/>
                </a:cubicBezTo>
                <a:cubicBezTo>
                  <a:pt x="6347038" y="4876331"/>
                  <a:pt x="6278355" y="4862499"/>
                  <a:pt x="6182082" y="4862253"/>
                </a:cubicBezTo>
                <a:cubicBezTo>
                  <a:pt x="6085809" y="4862007"/>
                  <a:pt x="5871568" y="4845241"/>
                  <a:pt x="5726461" y="4862253"/>
                </a:cubicBezTo>
                <a:cubicBezTo>
                  <a:pt x="5581354" y="4879265"/>
                  <a:pt x="5223127" y="4875496"/>
                  <a:pt x="4949224" y="4862253"/>
                </a:cubicBezTo>
                <a:cubicBezTo>
                  <a:pt x="4675321" y="4849010"/>
                  <a:pt x="4607132" y="4865687"/>
                  <a:pt x="4493602" y="4862253"/>
                </a:cubicBezTo>
                <a:cubicBezTo>
                  <a:pt x="4380072" y="4858819"/>
                  <a:pt x="4268766" y="4859720"/>
                  <a:pt x="4145186" y="4862253"/>
                </a:cubicBezTo>
                <a:cubicBezTo>
                  <a:pt x="4021606" y="4864786"/>
                  <a:pt x="3807252" y="4852463"/>
                  <a:pt x="3689564" y="4862253"/>
                </a:cubicBezTo>
                <a:cubicBezTo>
                  <a:pt x="3571876" y="4872043"/>
                  <a:pt x="3319362" y="4869523"/>
                  <a:pt x="3126738" y="4862253"/>
                </a:cubicBezTo>
                <a:cubicBezTo>
                  <a:pt x="2934114" y="4854983"/>
                  <a:pt x="2692509" y="4869710"/>
                  <a:pt x="2456706" y="4862253"/>
                </a:cubicBezTo>
                <a:cubicBezTo>
                  <a:pt x="2220903" y="4854796"/>
                  <a:pt x="2113265" y="4881284"/>
                  <a:pt x="2001084" y="4862253"/>
                </a:cubicBezTo>
                <a:cubicBezTo>
                  <a:pt x="1888903" y="4843222"/>
                  <a:pt x="1375524" y="4895399"/>
                  <a:pt x="1116642" y="4862253"/>
                </a:cubicBezTo>
                <a:cubicBezTo>
                  <a:pt x="857760" y="4829107"/>
                  <a:pt x="478649" y="4842627"/>
                  <a:pt x="285803" y="4862253"/>
                </a:cubicBezTo>
                <a:cubicBezTo>
                  <a:pt x="129571" y="4867915"/>
                  <a:pt x="4759" y="4736299"/>
                  <a:pt x="0" y="4576450"/>
                </a:cubicBezTo>
                <a:cubicBezTo>
                  <a:pt x="26051" y="4286005"/>
                  <a:pt x="-3170" y="4113410"/>
                  <a:pt x="0" y="3963500"/>
                </a:cubicBezTo>
                <a:cubicBezTo>
                  <a:pt x="3170" y="3813590"/>
                  <a:pt x="18682" y="3603777"/>
                  <a:pt x="0" y="3307644"/>
                </a:cubicBezTo>
                <a:cubicBezTo>
                  <a:pt x="-18682" y="3011511"/>
                  <a:pt x="13727" y="3031242"/>
                  <a:pt x="0" y="2780508"/>
                </a:cubicBezTo>
                <a:cubicBezTo>
                  <a:pt x="-13727" y="2529774"/>
                  <a:pt x="13796" y="2326798"/>
                  <a:pt x="0" y="2167558"/>
                </a:cubicBezTo>
                <a:cubicBezTo>
                  <a:pt x="-13796" y="2008318"/>
                  <a:pt x="15607" y="1820935"/>
                  <a:pt x="0" y="1683328"/>
                </a:cubicBezTo>
                <a:cubicBezTo>
                  <a:pt x="-15607" y="1545721"/>
                  <a:pt x="-3324" y="1237828"/>
                  <a:pt x="0" y="984566"/>
                </a:cubicBezTo>
                <a:cubicBezTo>
                  <a:pt x="3324" y="731304"/>
                  <a:pt x="-16550" y="568001"/>
                  <a:pt x="0" y="2858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4140000" spcFirstLastPara="1" rIns="251975" wrap="square" tIns="503975">
            <a:noAutofit/>
          </a:bodyPr>
          <a:lstStyle/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C4A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9" name="Google Shape;449;p21"/>
          <p:cNvSpPr txBox="1"/>
          <p:nvPr/>
        </p:nvSpPr>
        <p:spPr>
          <a:xfrm>
            <a:off x="4755880" y="2086352"/>
            <a:ext cx="6417642" cy="1272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抽菸會升高血壓造成腎臟負擔。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吸菸會增加腎臟疾病發生及進展的風險。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戒菸能降低腎病變風險，顯著改善微白蛋白尿。</a:t>
            </a:r>
            <a:endParaRPr/>
          </a:p>
        </p:txBody>
      </p:sp>
      <p:pic>
        <p:nvPicPr>
          <p:cNvPr id="450" name="Google Shape;4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190" y="1602418"/>
            <a:ext cx="4329892" cy="466227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1"/>
          <p:cNvSpPr/>
          <p:nvPr/>
        </p:nvSpPr>
        <p:spPr>
          <a:xfrm>
            <a:off x="4783873" y="3779092"/>
            <a:ext cx="6510912" cy="1499077"/>
          </a:xfrm>
          <a:custGeom>
            <a:rect b="b" l="l" r="r" t="t"/>
            <a:pathLst>
              <a:path extrusionOk="0" fill="none" h="1499077" w="6510912">
                <a:moveTo>
                  <a:pt x="0" y="210785"/>
                </a:moveTo>
                <a:cubicBezTo>
                  <a:pt x="-148" y="118357"/>
                  <a:pt x="101179" y="-3972"/>
                  <a:pt x="210785" y="0"/>
                </a:cubicBezTo>
                <a:cubicBezTo>
                  <a:pt x="315558" y="-32139"/>
                  <a:pt x="486624" y="10692"/>
                  <a:pt x="581681" y="0"/>
                </a:cubicBezTo>
                <a:cubicBezTo>
                  <a:pt x="676738" y="-10692"/>
                  <a:pt x="879493" y="42612"/>
                  <a:pt x="1013471" y="0"/>
                </a:cubicBezTo>
                <a:cubicBezTo>
                  <a:pt x="1147449" y="-42612"/>
                  <a:pt x="1367834" y="954"/>
                  <a:pt x="1567048" y="0"/>
                </a:cubicBezTo>
                <a:cubicBezTo>
                  <a:pt x="1766262" y="-954"/>
                  <a:pt x="2013345" y="39119"/>
                  <a:pt x="2242411" y="0"/>
                </a:cubicBezTo>
                <a:cubicBezTo>
                  <a:pt x="2471477" y="-39119"/>
                  <a:pt x="2699976" y="35216"/>
                  <a:pt x="2917774" y="0"/>
                </a:cubicBezTo>
                <a:cubicBezTo>
                  <a:pt x="3135572" y="-35216"/>
                  <a:pt x="3258221" y="63312"/>
                  <a:pt x="3471351" y="0"/>
                </a:cubicBezTo>
                <a:cubicBezTo>
                  <a:pt x="3684481" y="-63312"/>
                  <a:pt x="3851730" y="30484"/>
                  <a:pt x="4024927" y="0"/>
                </a:cubicBezTo>
                <a:cubicBezTo>
                  <a:pt x="4198124" y="-30484"/>
                  <a:pt x="4306403" y="38418"/>
                  <a:pt x="4517611" y="0"/>
                </a:cubicBezTo>
                <a:cubicBezTo>
                  <a:pt x="4728819" y="-38418"/>
                  <a:pt x="4867847" y="33881"/>
                  <a:pt x="5010294" y="0"/>
                </a:cubicBezTo>
                <a:cubicBezTo>
                  <a:pt x="5152741" y="-33881"/>
                  <a:pt x="5284923" y="44425"/>
                  <a:pt x="5381190" y="0"/>
                </a:cubicBezTo>
                <a:cubicBezTo>
                  <a:pt x="5477457" y="-44425"/>
                  <a:pt x="5616071" y="7008"/>
                  <a:pt x="5812980" y="0"/>
                </a:cubicBezTo>
                <a:cubicBezTo>
                  <a:pt x="6009889" y="-7008"/>
                  <a:pt x="6121967" y="56434"/>
                  <a:pt x="6300127" y="0"/>
                </a:cubicBezTo>
                <a:cubicBezTo>
                  <a:pt x="6443866" y="12959"/>
                  <a:pt x="6489059" y="83372"/>
                  <a:pt x="6510912" y="210785"/>
                </a:cubicBezTo>
                <a:cubicBezTo>
                  <a:pt x="6534455" y="393283"/>
                  <a:pt x="6468116" y="581411"/>
                  <a:pt x="6510912" y="727988"/>
                </a:cubicBezTo>
                <a:cubicBezTo>
                  <a:pt x="6553708" y="874565"/>
                  <a:pt x="6471564" y="1046088"/>
                  <a:pt x="6510912" y="1288292"/>
                </a:cubicBezTo>
                <a:cubicBezTo>
                  <a:pt x="6501771" y="1391696"/>
                  <a:pt x="6412761" y="1506128"/>
                  <a:pt x="6300127" y="1499077"/>
                </a:cubicBezTo>
                <a:cubicBezTo>
                  <a:pt x="6179127" y="1523261"/>
                  <a:pt x="6026232" y="1481307"/>
                  <a:pt x="5868337" y="1499077"/>
                </a:cubicBezTo>
                <a:cubicBezTo>
                  <a:pt x="5710442" y="1516847"/>
                  <a:pt x="5638051" y="1480558"/>
                  <a:pt x="5436548" y="1499077"/>
                </a:cubicBezTo>
                <a:cubicBezTo>
                  <a:pt x="5235045" y="1517596"/>
                  <a:pt x="5230223" y="1463663"/>
                  <a:pt x="5065651" y="1499077"/>
                </a:cubicBezTo>
                <a:cubicBezTo>
                  <a:pt x="4901079" y="1534491"/>
                  <a:pt x="4787559" y="1492261"/>
                  <a:pt x="4694755" y="1499077"/>
                </a:cubicBezTo>
                <a:cubicBezTo>
                  <a:pt x="4601951" y="1505893"/>
                  <a:pt x="4414945" y="1439003"/>
                  <a:pt x="4141178" y="1499077"/>
                </a:cubicBezTo>
                <a:cubicBezTo>
                  <a:pt x="3867411" y="1559151"/>
                  <a:pt x="3860938" y="1464875"/>
                  <a:pt x="3770282" y="1499077"/>
                </a:cubicBezTo>
                <a:cubicBezTo>
                  <a:pt x="3679626" y="1533279"/>
                  <a:pt x="3346705" y="1437939"/>
                  <a:pt x="3216706" y="1499077"/>
                </a:cubicBezTo>
                <a:cubicBezTo>
                  <a:pt x="3086707" y="1560215"/>
                  <a:pt x="2877991" y="1490119"/>
                  <a:pt x="2602236" y="1499077"/>
                </a:cubicBezTo>
                <a:cubicBezTo>
                  <a:pt x="2326481" y="1508035"/>
                  <a:pt x="2108133" y="1481993"/>
                  <a:pt x="1926872" y="1499077"/>
                </a:cubicBezTo>
                <a:cubicBezTo>
                  <a:pt x="1745611" y="1516161"/>
                  <a:pt x="1689549" y="1476004"/>
                  <a:pt x="1495083" y="1499077"/>
                </a:cubicBezTo>
                <a:cubicBezTo>
                  <a:pt x="1300617" y="1522150"/>
                  <a:pt x="1014426" y="1464044"/>
                  <a:pt x="880613" y="1499077"/>
                </a:cubicBezTo>
                <a:cubicBezTo>
                  <a:pt x="746800" y="1534110"/>
                  <a:pt x="345571" y="1422078"/>
                  <a:pt x="210785" y="1499077"/>
                </a:cubicBezTo>
                <a:cubicBezTo>
                  <a:pt x="86612" y="1488663"/>
                  <a:pt x="-23526" y="1430484"/>
                  <a:pt x="0" y="1288292"/>
                </a:cubicBezTo>
                <a:cubicBezTo>
                  <a:pt x="-13527" y="1157003"/>
                  <a:pt x="22001" y="1004302"/>
                  <a:pt x="0" y="727988"/>
                </a:cubicBezTo>
                <a:cubicBezTo>
                  <a:pt x="-22001" y="451674"/>
                  <a:pt x="6035" y="342060"/>
                  <a:pt x="0" y="210785"/>
                </a:cubicBezTo>
                <a:close/>
              </a:path>
              <a:path extrusionOk="0" h="1499077" w="6510912">
                <a:moveTo>
                  <a:pt x="0" y="210785"/>
                </a:moveTo>
                <a:cubicBezTo>
                  <a:pt x="-13584" y="75011"/>
                  <a:pt x="109216" y="-11878"/>
                  <a:pt x="210785" y="0"/>
                </a:cubicBezTo>
                <a:cubicBezTo>
                  <a:pt x="326563" y="-46459"/>
                  <a:pt x="455690" y="39920"/>
                  <a:pt x="642575" y="0"/>
                </a:cubicBezTo>
                <a:cubicBezTo>
                  <a:pt x="829460" y="-39920"/>
                  <a:pt x="977391" y="1160"/>
                  <a:pt x="1135258" y="0"/>
                </a:cubicBezTo>
                <a:cubicBezTo>
                  <a:pt x="1293125" y="-1160"/>
                  <a:pt x="1534024" y="53562"/>
                  <a:pt x="1688834" y="0"/>
                </a:cubicBezTo>
                <a:cubicBezTo>
                  <a:pt x="1843644" y="-53562"/>
                  <a:pt x="2029968" y="26798"/>
                  <a:pt x="2120624" y="0"/>
                </a:cubicBezTo>
                <a:cubicBezTo>
                  <a:pt x="2211280" y="-26798"/>
                  <a:pt x="2417935" y="43246"/>
                  <a:pt x="2674201" y="0"/>
                </a:cubicBezTo>
                <a:cubicBezTo>
                  <a:pt x="2930467" y="-43246"/>
                  <a:pt x="2951110" y="35645"/>
                  <a:pt x="3105990" y="0"/>
                </a:cubicBezTo>
                <a:cubicBezTo>
                  <a:pt x="3260870" y="-35645"/>
                  <a:pt x="3523491" y="22161"/>
                  <a:pt x="3720460" y="0"/>
                </a:cubicBezTo>
                <a:cubicBezTo>
                  <a:pt x="3917429" y="-22161"/>
                  <a:pt x="4181997" y="62759"/>
                  <a:pt x="4395824" y="0"/>
                </a:cubicBezTo>
                <a:cubicBezTo>
                  <a:pt x="4609651" y="-62759"/>
                  <a:pt x="4707190" y="13085"/>
                  <a:pt x="5010294" y="0"/>
                </a:cubicBezTo>
                <a:cubicBezTo>
                  <a:pt x="5313398" y="-13085"/>
                  <a:pt x="5376622" y="6122"/>
                  <a:pt x="5563870" y="0"/>
                </a:cubicBezTo>
                <a:cubicBezTo>
                  <a:pt x="5751118" y="-6122"/>
                  <a:pt x="6093635" y="39489"/>
                  <a:pt x="6300127" y="0"/>
                </a:cubicBezTo>
                <a:cubicBezTo>
                  <a:pt x="6436527" y="-7406"/>
                  <a:pt x="6510863" y="103469"/>
                  <a:pt x="6510912" y="210785"/>
                </a:cubicBezTo>
                <a:cubicBezTo>
                  <a:pt x="6556719" y="374203"/>
                  <a:pt x="6477411" y="622471"/>
                  <a:pt x="6510912" y="749539"/>
                </a:cubicBezTo>
                <a:cubicBezTo>
                  <a:pt x="6544413" y="876607"/>
                  <a:pt x="6462326" y="1164864"/>
                  <a:pt x="6510912" y="1288292"/>
                </a:cubicBezTo>
                <a:cubicBezTo>
                  <a:pt x="6512103" y="1428581"/>
                  <a:pt x="6435666" y="1494150"/>
                  <a:pt x="6300127" y="1499077"/>
                </a:cubicBezTo>
                <a:cubicBezTo>
                  <a:pt x="6145738" y="1525804"/>
                  <a:pt x="5911876" y="1443633"/>
                  <a:pt x="5685657" y="1499077"/>
                </a:cubicBezTo>
                <a:cubicBezTo>
                  <a:pt x="5459438" y="1554521"/>
                  <a:pt x="5290460" y="1488628"/>
                  <a:pt x="5071187" y="1499077"/>
                </a:cubicBezTo>
                <a:cubicBezTo>
                  <a:pt x="4851914" y="1509526"/>
                  <a:pt x="4819997" y="1446265"/>
                  <a:pt x="4578504" y="1499077"/>
                </a:cubicBezTo>
                <a:cubicBezTo>
                  <a:pt x="4337011" y="1551889"/>
                  <a:pt x="4335222" y="1485241"/>
                  <a:pt x="4146714" y="1499077"/>
                </a:cubicBezTo>
                <a:cubicBezTo>
                  <a:pt x="3958206" y="1512913"/>
                  <a:pt x="3828900" y="1474856"/>
                  <a:pt x="3714925" y="1499077"/>
                </a:cubicBezTo>
                <a:cubicBezTo>
                  <a:pt x="3600950" y="1523298"/>
                  <a:pt x="3326999" y="1458780"/>
                  <a:pt x="3161348" y="1499077"/>
                </a:cubicBezTo>
                <a:cubicBezTo>
                  <a:pt x="2995697" y="1539374"/>
                  <a:pt x="2924898" y="1469485"/>
                  <a:pt x="2729558" y="1499077"/>
                </a:cubicBezTo>
                <a:cubicBezTo>
                  <a:pt x="2534218" y="1528669"/>
                  <a:pt x="2516581" y="1461540"/>
                  <a:pt x="2358662" y="1499077"/>
                </a:cubicBezTo>
                <a:cubicBezTo>
                  <a:pt x="2200743" y="1536614"/>
                  <a:pt x="1938801" y="1444450"/>
                  <a:pt x="1805085" y="1499077"/>
                </a:cubicBezTo>
                <a:cubicBezTo>
                  <a:pt x="1671369" y="1553704"/>
                  <a:pt x="1373087" y="1449149"/>
                  <a:pt x="1129722" y="1499077"/>
                </a:cubicBezTo>
                <a:cubicBezTo>
                  <a:pt x="886357" y="1549005"/>
                  <a:pt x="814134" y="1491548"/>
                  <a:pt x="697932" y="1499077"/>
                </a:cubicBezTo>
                <a:cubicBezTo>
                  <a:pt x="581730" y="1506606"/>
                  <a:pt x="359795" y="1454978"/>
                  <a:pt x="210785" y="1499077"/>
                </a:cubicBezTo>
                <a:cubicBezTo>
                  <a:pt x="91457" y="1490130"/>
                  <a:pt x="-21013" y="1402530"/>
                  <a:pt x="0" y="1288292"/>
                </a:cubicBezTo>
                <a:cubicBezTo>
                  <a:pt x="-28671" y="1064579"/>
                  <a:pt x="63106" y="953337"/>
                  <a:pt x="0" y="749539"/>
                </a:cubicBezTo>
                <a:cubicBezTo>
                  <a:pt x="-63106" y="545741"/>
                  <a:pt x="1141" y="325385"/>
                  <a:pt x="0" y="210785"/>
                </a:cubicBezTo>
                <a:close/>
              </a:path>
            </a:pathLst>
          </a:custGeom>
          <a:solidFill>
            <a:srgbClr val="AF564F"/>
          </a:solidFill>
          <a:ln cap="flat" cmpd="sng" w="19050">
            <a:solidFill>
              <a:srgbClr val="AF5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要記得</a:t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400" u="sng" cap="none" strike="noStrike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戒菸</a:t>
            </a:r>
            <a:r>
              <a:rPr b="1" i="0" lang="zh-TW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可以改善腎臟病及心血管疾病風險。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國家衛生研究院。台灣慢性腎臟病臨床診療指引(2015)。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457" name="Google Shape;457;p22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8" name="Google Shape;458;p22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10. </a:t>
            </a:r>
            <a:r>
              <a:rPr b="1"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代謝症候群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1,2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的胖小弟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59" name="Google Shape;459;p22"/>
          <p:cNvSpPr/>
          <p:nvPr/>
        </p:nvSpPr>
        <p:spPr>
          <a:xfrm>
            <a:off x="487000" y="1204384"/>
            <a:ext cx="11292114" cy="4862253"/>
          </a:xfrm>
          <a:custGeom>
            <a:rect b="b" l="l" r="r" t="t"/>
            <a:pathLst>
              <a:path extrusionOk="0" fill="none" h="4862253" w="11292114">
                <a:moveTo>
                  <a:pt x="0" y="285803"/>
                </a:moveTo>
                <a:cubicBezTo>
                  <a:pt x="4256" y="111482"/>
                  <a:pt x="136395" y="-31689"/>
                  <a:pt x="285803" y="0"/>
                </a:cubicBezTo>
                <a:cubicBezTo>
                  <a:pt x="473765" y="31587"/>
                  <a:pt x="800023" y="30704"/>
                  <a:pt x="955835" y="0"/>
                </a:cubicBezTo>
                <a:cubicBezTo>
                  <a:pt x="1111647" y="-30704"/>
                  <a:pt x="1358257" y="-14589"/>
                  <a:pt x="1625867" y="0"/>
                </a:cubicBezTo>
                <a:cubicBezTo>
                  <a:pt x="1893477" y="14589"/>
                  <a:pt x="2207186" y="30829"/>
                  <a:pt x="2403103" y="0"/>
                </a:cubicBezTo>
                <a:cubicBezTo>
                  <a:pt x="2599020" y="-30829"/>
                  <a:pt x="2949263" y="-24388"/>
                  <a:pt x="3287545" y="0"/>
                </a:cubicBezTo>
                <a:cubicBezTo>
                  <a:pt x="3625827" y="24388"/>
                  <a:pt x="3892998" y="1987"/>
                  <a:pt x="4064782" y="0"/>
                </a:cubicBezTo>
                <a:cubicBezTo>
                  <a:pt x="4236566" y="-1987"/>
                  <a:pt x="4689901" y="-29674"/>
                  <a:pt x="4949224" y="0"/>
                </a:cubicBezTo>
                <a:cubicBezTo>
                  <a:pt x="5208547" y="29674"/>
                  <a:pt x="5412500" y="14472"/>
                  <a:pt x="5726461" y="0"/>
                </a:cubicBezTo>
                <a:cubicBezTo>
                  <a:pt x="6040422" y="-14472"/>
                  <a:pt x="6058546" y="-2612"/>
                  <a:pt x="6182082" y="0"/>
                </a:cubicBezTo>
                <a:cubicBezTo>
                  <a:pt x="6305618" y="2612"/>
                  <a:pt x="6642614" y="18919"/>
                  <a:pt x="6959319" y="0"/>
                </a:cubicBezTo>
                <a:cubicBezTo>
                  <a:pt x="7276024" y="-18919"/>
                  <a:pt x="7297280" y="12184"/>
                  <a:pt x="7522146" y="0"/>
                </a:cubicBezTo>
                <a:cubicBezTo>
                  <a:pt x="7747012" y="-12184"/>
                  <a:pt x="7754845" y="-18139"/>
                  <a:pt x="7977767" y="0"/>
                </a:cubicBezTo>
                <a:cubicBezTo>
                  <a:pt x="8200689" y="18139"/>
                  <a:pt x="8201096" y="-611"/>
                  <a:pt x="8326184" y="0"/>
                </a:cubicBezTo>
                <a:cubicBezTo>
                  <a:pt x="8451272" y="611"/>
                  <a:pt x="8633217" y="-10260"/>
                  <a:pt x="8781806" y="0"/>
                </a:cubicBezTo>
                <a:cubicBezTo>
                  <a:pt x="8930395" y="10260"/>
                  <a:pt x="9054136" y="-9179"/>
                  <a:pt x="9237427" y="0"/>
                </a:cubicBezTo>
                <a:cubicBezTo>
                  <a:pt x="9420718" y="9179"/>
                  <a:pt x="9690681" y="26772"/>
                  <a:pt x="9907459" y="0"/>
                </a:cubicBezTo>
                <a:cubicBezTo>
                  <a:pt x="10124237" y="-26772"/>
                  <a:pt x="10698002" y="23835"/>
                  <a:pt x="11006311" y="0"/>
                </a:cubicBezTo>
                <a:cubicBezTo>
                  <a:pt x="11172452" y="-7766"/>
                  <a:pt x="11327524" y="130136"/>
                  <a:pt x="11292114" y="285803"/>
                </a:cubicBezTo>
                <a:cubicBezTo>
                  <a:pt x="11283214" y="385390"/>
                  <a:pt x="11288607" y="606485"/>
                  <a:pt x="11292114" y="770033"/>
                </a:cubicBezTo>
                <a:cubicBezTo>
                  <a:pt x="11295622" y="933581"/>
                  <a:pt x="11263631" y="1188943"/>
                  <a:pt x="11292114" y="1468796"/>
                </a:cubicBezTo>
                <a:cubicBezTo>
                  <a:pt x="11320597" y="1748649"/>
                  <a:pt x="11309874" y="1834259"/>
                  <a:pt x="11292114" y="1995932"/>
                </a:cubicBezTo>
                <a:cubicBezTo>
                  <a:pt x="11274354" y="2157605"/>
                  <a:pt x="11284977" y="2386058"/>
                  <a:pt x="11292114" y="2651788"/>
                </a:cubicBezTo>
                <a:cubicBezTo>
                  <a:pt x="11299251" y="2917518"/>
                  <a:pt x="11285756" y="3054158"/>
                  <a:pt x="11292114" y="3350551"/>
                </a:cubicBezTo>
                <a:cubicBezTo>
                  <a:pt x="11298472" y="3646944"/>
                  <a:pt x="11295552" y="3621037"/>
                  <a:pt x="11292114" y="3834781"/>
                </a:cubicBezTo>
                <a:cubicBezTo>
                  <a:pt x="11288677" y="4048525"/>
                  <a:pt x="11324533" y="4342712"/>
                  <a:pt x="11292114" y="4576450"/>
                </a:cubicBezTo>
                <a:cubicBezTo>
                  <a:pt x="11302804" y="4718327"/>
                  <a:pt x="11155031" y="4866510"/>
                  <a:pt x="11006311" y="4862253"/>
                </a:cubicBezTo>
                <a:cubicBezTo>
                  <a:pt x="10794465" y="4856486"/>
                  <a:pt x="10693619" y="4842926"/>
                  <a:pt x="10550689" y="4862253"/>
                </a:cubicBezTo>
                <a:cubicBezTo>
                  <a:pt x="10407759" y="4881580"/>
                  <a:pt x="10135493" y="4859468"/>
                  <a:pt x="9987863" y="4862253"/>
                </a:cubicBezTo>
                <a:cubicBezTo>
                  <a:pt x="9840233" y="4865038"/>
                  <a:pt x="9657419" y="4837433"/>
                  <a:pt x="9425036" y="4862253"/>
                </a:cubicBezTo>
                <a:cubicBezTo>
                  <a:pt x="9192653" y="4887073"/>
                  <a:pt x="8975781" y="4838299"/>
                  <a:pt x="8862209" y="4862253"/>
                </a:cubicBezTo>
                <a:cubicBezTo>
                  <a:pt x="8748637" y="4886207"/>
                  <a:pt x="8604483" y="4864240"/>
                  <a:pt x="8513793" y="4862253"/>
                </a:cubicBezTo>
                <a:cubicBezTo>
                  <a:pt x="8423103" y="4860266"/>
                  <a:pt x="7831567" y="4899850"/>
                  <a:pt x="7629351" y="4862253"/>
                </a:cubicBezTo>
                <a:cubicBezTo>
                  <a:pt x="7427135" y="4824656"/>
                  <a:pt x="7034786" y="4878963"/>
                  <a:pt x="6744909" y="4862253"/>
                </a:cubicBezTo>
                <a:cubicBezTo>
                  <a:pt x="6455032" y="4845543"/>
                  <a:pt x="6519438" y="4848422"/>
                  <a:pt x="6396493" y="4862253"/>
                </a:cubicBezTo>
                <a:cubicBezTo>
                  <a:pt x="6273548" y="4876084"/>
                  <a:pt x="6138157" y="4875727"/>
                  <a:pt x="5940871" y="4862253"/>
                </a:cubicBezTo>
                <a:cubicBezTo>
                  <a:pt x="5743585" y="4848779"/>
                  <a:pt x="5546365" y="4870863"/>
                  <a:pt x="5270839" y="4862253"/>
                </a:cubicBezTo>
                <a:cubicBezTo>
                  <a:pt x="4995313" y="4853643"/>
                  <a:pt x="4831483" y="4854113"/>
                  <a:pt x="4493602" y="4862253"/>
                </a:cubicBezTo>
                <a:cubicBezTo>
                  <a:pt x="4155721" y="4870393"/>
                  <a:pt x="4112486" y="4851371"/>
                  <a:pt x="3930776" y="4862253"/>
                </a:cubicBezTo>
                <a:cubicBezTo>
                  <a:pt x="3749066" y="4873135"/>
                  <a:pt x="3654474" y="4842452"/>
                  <a:pt x="3475154" y="4862253"/>
                </a:cubicBezTo>
                <a:cubicBezTo>
                  <a:pt x="3295834" y="4882054"/>
                  <a:pt x="3172150" y="4850234"/>
                  <a:pt x="3019533" y="4862253"/>
                </a:cubicBezTo>
                <a:cubicBezTo>
                  <a:pt x="2866916" y="4874272"/>
                  <a:pt x="2466242" y="4857625"/>
                  <a:pt x="2242296" y="4862253"/>
                </a:cubicBezTo>
                <a:cubicBezTo>
                  <a:pt x="2018350" y="4866881"/>
                  <a:pt x="1990519" y="4861502"/>
                  <a:pt x="1893879" y="4862253"/>
                </a:cubicBezTo>
                <a:cubicBezTo>
                  <a:pt x="1797239" y="4863004"/>
                  <a:pt x="1444155" y="4863089"/>
                  <a:pt x="1331053" y="4862253"/>
                </a:cubicBezTo>
                <a:cubicBezTo>
                  <a:pt x="1217951" y="4861417"/>
                  <a:pt x="507861" y="4819978"/>
                  <a:pt x="285803" y="4862253"/>
                </a:cubicBezTo>
                <a:cubicBezTo>
                  <a:pt x="131102" y="4850589"/>
                  <a:pt x="-8232" y="4725397"/>
                  <a:pt x="0" y="4576450"/>
                </a:cubicBezTo>
                <a:cubicBezTo>
                  <a:pt x="-24841" y="4409072"/>
                  <a:pt x="34276" y="4148414"/>
                  <a:pt x="0" y="3877687"/>
                </a:cubicBezTo>
                <a:cubicBezTo>
                  <a:pt x="-34276" y="3606960"/>
                  <a:pt x="-23402" y="3495216"/>
                  <a:pt x="0" y="3393457"/>
                </a:cubicBezTo>
                <a:cubicBezTo>
                  <a:pt x="23402" y="3291698"/>
                  <a:pt x="-27318" y="3056999"/>
                  <a:pt x="0" y="2823414"/>
                </a:cubicBezTo>
                <a:cubicBezTo>
                  <a:pt x="27318" y="2589829"/>
                  <a:pt x="-24818" y="2511571"/>
                  <a:pt x="0" y="2210465"/>
                </a:cubicBezTo>
                <a:cubicBezTo>
                  <a:pt x="24818" y="1909359"/>
                  <a:pt x="-27372" y="1736520"/>
                  <a:pt x="0" y="1554609"/>
                </a:cubicBezTo>
                <a:cubicBezTo>
                  <a:pt x="27372" y="1372698"/>
                  <a:pt x="-5881" y="1212491"/>
                  <a:pt x="0" y="898753"/>
                </a:cubicBezTo>
                <a:cubicBezTo>
                  <a:pt x="5881" y="585015"/>
                  <a:pt x="8755" y="478112"/>
                  <a:pt x="0" y="285803"/>
                </a:cubicBezTo>
                <a:close/>
              </a:path>
              <a:path extrusionOk="0" h="4862253" w="11292114">
                <a:moveTo>
                  <a:pt x="0" y="285803"/>
                </a:moveTo>
                <a:cubicBezTo>
                  <a:pt x="-4230" y="125349"/>
                  <a:pt x="93913" y="12778"/>
                  <a:pt x="285803" y="0"/>
                </a:cubicBezTo>
                <a:cubicBezTo>
                  <a:pt x="498978" y="23723"/>
                  <a:pt x="859486" y="30377"/>
                  <a:pt x="1170245" y="0"/>
                </a:cubicBezTo>
                <a:cubicBezTo>
                  <a:pt x="1481004" y="-30377"/>
                  <a:pt x="1532075" y="-23010"/>
                  <a:pt x="1733072" y="0"/>
                </a:cubicBezTo>
                <a:cubicBezTo>
                  <a:pt x="1934069" y="23010"/>
                  <a:pt x="1989086" y="-6049"/>
                  <a:pt x="2188693" y="0"/>
                </a:cubicBezTo>
                <a:cubicBezTo>
                  <a:pt x="2388300" y="6049"/>
                  <a:pt x="2793388" y="-22078"/>
                  <a:pt x="2965930" y="0"/>
                </a:cubicBezTo>
                <a:cubicBezTo>
                  <a:pt x="3138472" y="22078"/>
                  <a:pt x="3296839" y="3636"/>
                  <a:pt x="3528757" y="0"/>
                </a:cubicBezTo>
                <a:cubicBezTo>
                  <a:pt x="3760675" y="-3636"/>
                  <a:pt x="4003276" y="7509"/>
                  <a:pt x="4413199" y="0"/>
                </a:cubicBezTo>
                <a:cubicBezTo>
                  <a:pt x="4823122" y="-7509"/>
                  <a:pt x="4740295" y="21218"/>
                  <a:pt x="4868820" y="0"/>
                </a:cubicBezTo>
                <a:cubicBezTo>
                  <a:pt x="4997345" y="-21218"/>
                  <a:pt x="5564427" y="8562"/>
                  <a:pt x="5753262" y="0"/>
                </a:cubicBezTo>
                <a:cubicBezTo>
                  <a:pt x="5942097" y="-8562"/>
                  <a:pt x="6001401" y="13705"/>
                  <a:pt x="6101679" y="0"/>
                </a:cubicBezTo>
                <a:cubicBezTo>
                  <a:pt x="6201957" y="-13705"/>
                  <a:pt x="6569915" y="26431"/>
                  <a:pt x="6771710" y="0"/>
                </a:cubicBezTo>
                <a:cubicBezTo>
                  <a:pt x="6973505" y="-26431"/>
                  <a:pt x="7153958" y="8884"/>
                  <a:pt x="7441742" y="0"/>
                </a:cubicBezTo>
                <a:cubicBezTo>
                  <a:pt x="7729526" y="-8884"/>
                  <a:pt x="7870396" y="22648"/>
                  <a:pt x="8004569" y="0"/>
                </a:cubicBezTo>
                <a:cubicBezTo>
                  <a:pt x="8138742" y="-22648"/>
                  <a:pt x="8661617" y="-3757"/>
                  <a:pt x="8889011" y="0"/>
                </a:cubicBezTo>
                <a:cubicBezTo>
                  <a:pt x="9116405" y="3757"/>
                  <a:pt x="9494102" y="-11832"/>
                  <a:pt x="9773453" y="0"/>
                </a:cubicBezTo>
                <a:cubicBezTo>
                  <a:pt x="10052804" y="11832"/>
                  <a:pt x="10032041" y="-6638"/>
                  <a:pt x="10229074" y="0"/>
                </a:cubicBezTo>
                <a:cubicBezTo>
                  <a:pt x="10426107" y="6638"/>
                  <a:pt x="10746356" y="-29561"/>
                  <a:pt x="11006311" y="0"/>
                </a:cubicBezTo>
                <a:cubicBezTo>
                  <a:pt x="11159899" y="-8678"/>
                  <a:pt x="11292489" y="122892"/>
                  <a:pt x="11292114" y="285803"/>
                </a:cubicBezTo>
                <a:cubicBezTo>
                  <a:pt x="11259503" y="520270"/>
                  <a:pt x="11274937" y="622327"/>
                  <a:pt x="11292114" y="941659"/>
                </a:cubicBezTo>
                <a:cubicBezTo>
                  <a:pt x="11309291" y="1260991"/>
                  <a:pt x="11271074" y="1357713"/>
                  <a:pt x="11292114" y="1468796"/>
                </a:cubicBezTo>
                <a:cubicBezTo>
                  <a:pt x="11313154" y="1579879"/>
                  <a:pt x="11292913" y="1821755"/>
                  <a:pt x="11292114" y="2167558"/>
                </a:cubicBezTo>
                <a:cubicBezTo>
                  <a:pt x="11291315" y="2513361"/>
                  <a:pt x="11282580" y="2494939"/>
                  <a:pt x="11292114" y="2780508"/>
                </a:cubicBezTo>
                <a:cubicBezTo>
                  <a:pt x="11301649" y="3066077"/>
                  <a:pt x="11284459" y="3199688"/>
                  <a:pt x="11292114" y="3307644"/>
                </a:cubicBezTo>
                <a:cubicBezTo>
                  <a:pt x="11299769" y="3415600"/>
                  <a:pt x="11267183" y="3657959"/>
                  <a:pt x="11292114" y="3920594"/>
                </a:cubicBezTo>
                <a:cubicBezTo>
                  <a:pt x="11317046" y="4183229"/>
                  <a:pt x="11305497" y="4404901"/>
                  <a:pt x="11292114" y="4576450"/>
                </a:cubicBezTo>
                <a:cubicBezTo>
                  <a:pt x="11299958" y="4710169"/>
                  <a:pt x="11170166" y="4868752"/>
                  <a:pt x="11006311" y="4862253"/>
                </a:cubicBezTo>
                <a:cubicBezTo>
                  <a:pt x="10673576" y="4889054"/>
                  <a:pt x="10483919" y="4895889"/>
                  <a:pt x="10121869" y="4862253"/>
                </a:cubicBezTo>
                <a:cubicBezTo>
                  <a:pt x="9759819" y="4828617"/>
                  <a:pt x="9522070" y="4850571"/>
                  <a:pt x="9344632" y="4862253"/>
                </a:cubicBezTo>
                <a:cubicBezTo>
                  <a:pt x="9167194" y="4873935"/>
                  <a:pt x="9060449" y="4844974"/>
                  <a:pt x="8889011" y="4862253"/>
                </a:cubicBezTo>
                <a:cubicBezTo>
                  <a:pt x="8717573" y="4879532"/>
                  <a:pt x="8298685" y="4868190"/>
                  <a:pt x="8111774" y="4862253"/>
                </a:cubicBezTo>
                <a:cubicBezTo>
                  <a:pt x="7924863" y="4856316"/>
                  <a:pt x="7834576" y="4876538"/>
                  <a:pt x="7763357" y="4862253"/>
                </a:cubicBezTo>
                <a:cubicBezTo>
                  <a:pt x="7692138" y="4847968"/>
                  <a:pt x="7304497" y="4877458"/>
                  <a:pt x="6986121" y="4862253"/>
                </a:cubicBezTo>
                <a:cubicBezTo>
                  <a:pt x="6667745" y="4847048"/>
                  <a:pt x="6713960" y="4848175"/>
                  <a:pt x="6530499" y="4862253"/>
                </a:cubicBezTo>
                <a:cubicBezTo>
                  <a:pt x="6347038" y="4876331"/>
                  <a:pt x="6278355" y="4862499"/>
                  <a:pt x="6182082" y="4862253"/>
                </a:cubicBezTo>
                <a:cubicBezTo>
                  <a:pt x="6085809" y="4862007"/>
                  <a:pt x="5871568" y="4845241"/>
                  <a:pt x="5726461" y="4862253"/>
                </a:cubicBezTo>
                <a:cubicBezTo>
                  <a:pt x="5581354" y="4879265"/>
                  <a:pt x="5223127" y="4875496"/>
                  <a:pt x="4949224" y="4862253"/>
                </a:cubicBezTo>
                <a:cubicBezTo>
                  <a:pt x="4675321" y="4849010"/>
                  <a:pt x="4607132" y="4865687"/>
                  <a:pt x="4493602" y="4862253"/>
                </a:cubicBezTo>
                <a:cubicBezTo>
                  <a:pt x="4380072" y="4858819"/>
                  <a:pt x="4268766" y="4859720"/>
                  <a:pt x="4145186" y="4862253"/>
                </a:cubicBezTo>
                <a:cubicBezTo>
                  <a:pt x="4021606" y="4864786"/>
                  <a:pt x="3807252" y="4852463"/>
                  <a:pt x="3689564" y="4862253"/>
                </a:cubicBezTo>
                <a:cubicBezTo>
                  <a:pt x="3571876" y="4872043"/>
                  <a:pt x="3319362" y="4869523"/>
                  <a:pt x="3126738" y="4862253"/>
                </a:cubicBezTo>
                <a:cubicBezTo>
                  <a:pt x="2934114" y="4854983"/>
                  <a:pt x="2692509" y="4869710"/>
                  <a:pt x="2456706" y="4862253"/>
                </a:cubicBezTo>
                <a:cubicBezTo>
                  <a:pt x="2220903" y="4854796"/>
                  <a:pt x="2113265" y="4881284"/>
                  <a:pt x="2001084" y="4862253"/>
                </a:cubicBezTo>
                <a:cubicBezTo>
                  <a:pt x="1888903" y="4843222"/>
                  <a:pt x="1375524" y="4895399"/>
                  <a:pt x="1116642" y="4862253"/>
                </a:cubicBezTo>
                <a:cubicBezTo>
                  <a:pt x="857760" y="4829107"/>
                  <a:pt x="478649" y="4842627"/>
                  <a:pt x="285803" y="4862253"/>
                </a:cubicBezTo>
                <a:cubicBezTo>
                  <a:pt x="129571" y="4867915"/>
                  <a:pt x="4759" y="4736299"/>
                  <a:pt x="0" y="4576450"/>
                </a:cubicBezTo>
                <a:cubicBezTo>
                  <a:pt x="26051" y="4286005"/>
                  <a:pt x="-3170" y="4113410"/>
                  <a:pt x="0" y="3963500"/>
                </a:cubicBezTo>
                <a:cubicBezTo>
                  <a:pt x="3170" y="3813590"/>
                  <a:pt x="18682" y="3603777"/>
                  <a:pt x="0" y="3307644"/>
                </a:cubicBezTo>
                <a:cubicBezTo>
                  <a:pt x="-18682" y="3011511"/>
                  <a:pt x="13727" y="3031242"/>
                  <a:pt x="0" y="2780508"/>
                </a:cubicBezTo>
                <a:cubicBezTo>
                  <a:pt x="-13727" y="2529774"/>
                  <a:pt x="13796" y="2326798"/>
                  <a:pt x="0" y="2167558"/>
                </a:cubicBezTo>
                <a:cubicBezTo>
                  <a:pt x="-13796" y="2008318"/>
                  <a:pt x="15607" y="1820935"/>
                  <a:pt x="0" y="1683328"/>
                </a:cubicBezTo>
                <a:cubicBezTo>
                  <a:pt x="-15607" y="1545721"/>
                  <a:pt x="-3324" y="1237828"/>
                  <a:pt x="0" y="984566"/>
                </a:cubicBezTo>
                <a:cubicBezTo>
                  <a:pt x="3324" y="731304"/>
                  <a:pt x="-16550" y="568001"/>
                  <a:pt x="0" y="2858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4140000" spcFirstLastPara="1" rIns="251975" wrap="square" tIns="503975">
            <a:noAutofit/>
          </a:bodyPr>
          <a:lstStyle/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C4A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60" name="Google Shape;460;p22"/>
          <p:cNvSpPr txBox="1"/>
          <p:nvPr/>
        </p:nvSpPr>
        <p:spPr>
          <a:xfrm>
            <a:off x="5186379" y="1538526"/>
            <a:ext cx="64176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i="0" lang="zh-TW" sz="20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減輕體重</a:t>
            </a: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，可以讓病人腎病變及蛋白尿獲得改善。</a:t>
            </a:r>
            <a:endParaRPr/>
          </a:p>
        </p:txBody>
      </p:sp>
      <p:graphicFrame>
        <p:nvGraphicFramePr>
          <p:cNvPr id="461" name="Google Shape;461;p22"/>
          <p:cNvGraphicFramePr/>
          <p:nvPr/>
        </p:nvGraphicFramePr>
        <p:xfrm>
          <a:off x="5255393" y="21051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{25C20AFD-FF37-43A9-8F75-D00613702198}</a:tableStyleId>
              </a:tblPr>
              <a:tblGrid>
                <a:gridCol w="1807275"/>
                <a:gridCol w="4261825"/>
              </a:tblGrid>
              <a:tr h="50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600" u="none" cap="none" strike="noStrike">
                          <a:solidFill>
                            <a:schemeClr val="lt1"/>
                          </a:solidFill>
                        </a:rPr>
                        <a:t>危險因子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F56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600" u="none" cap="none" strike="noStrike">
                          <a:solidFill>
                            <a:schemeClr val="lt1"/>
                          </a:solidFill>
                        </a:rPr>
                        <a:t>定義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F564F"/>
                    </a:solidFill>
                  </a:tcPr>
                </a:tc>
              </a:tr>
              <a:tr h="513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600" u="none" cap="none" strike="noStrike"/>
                        <a:t>肥胖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600" u="none" cap="none" strike="noStrike"/>
                        <a:t>男性腰圍 ≧ 90cm，女性腰圍 </a:t>
                      </a:r>
                      <a:r>
                        <a:rPr lang="zh-TW" sz="1600" u="none" cap="none" strike="noStrike">
                          <a:solidFill>
                            <a:schemeClr val="dk1"/>
                          </a:solidFill>
                        </a:rPr>
                        <a:t>≧ 80cm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600" u="none" cap="none" strike="noStrike"/>
                        <a:t>高血壓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600" u="none" cap="none" strike="noStrike"/>
                        <a:t>收縮壓 </a:t>
                      </a:r>
                      <a:r>
                        <a:rPr lang="zh-TW" sz="1600" u="none" cap="none" strike="noStrike">
                          <a:solidFill>
                            <a:schemeClr val="dk1"/>
                          </a:solidFill>
                        </a:rPr>
                        <a:t>≧ 130 mmHg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600" u="none" cap="none" strike="noStrike">
                          <a:solidFill>
                            <a:schemeClr val="dk1"/>
                          </a:solidFill>
                        </a:rPr>
                        <a:t>舒張壓 ≧ 85 mmHg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600" u="none" cap="none" strike="noStrike"/>
                        <a:t>高血糖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600" u="none" cap="none" strike="noStrike"/>
                        <a:t>空腹血糖值 </a:t>
                      </a:r>
                      <a:r>
                        <a:rPr lang="zh-TW" sz="1600" u="none" cap="none" strike="noStrike">
                          <a:solidFill>
                            <a:schemeClr val="dk1"/>
                          </a:solidFill>
                        </a:rPr>
                        <a:t>≧ 100 mg/dL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600" u="none" cap="none" strike="noStrike"/>
                        <a:t>高密度膽固醇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600" u="none" cap="none" strike="noStrike"/>
                        <a:t>過低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600" u="none" cap="none" strike="noStrike"/>
                        <a:t>男性 &lt; 40 mg/dL，女性 &lt; 50 mg/dL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600" u="none" cap="none" strike="noStrike"/>
                        <a:t>三酸甘油酯過高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 u="none" cap="none" strike="noStrike">
                          <a:solidFill>
                            <a:schemeClr val="dk1"/>
                          </a:solidFill>
                        </a:rPr>
                        <a:t>≧ 150 mg/dL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9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以上五項危險因子，符合</a:t>
                      </a:r>
                      <a:r>
                        <a:rPr b="1" lang="zh-TW" sz="1600" u="none" cap="none" strike="noStrike">
                          <a:solidFill>
                            <a:srgbClr val="C00000"/>
                          </a:solidFill>
                        </a:rPr>
                        <a:t>三項(含)以上</a:t>
                      </a:r>
                      <a:r>
                        <a:rPr b="1" lang="zh-TW" sz="1600" u="none" cap="none" strike="noStrike"/>
                        <a:t>即可判定為</a:t>
                      </a:r>
                      <a:r>
                        <a:rPr b="1" lang="zh-TW" sz="1600" u="none" cap="none" strike="noStrike">
                          <a:solidFill>
                            <a:srgbClr val="C00000"/>
                          </a:solidFill>
                        </a:rPr>
                        <a:t>代謝症候群</a:t>
                      </a:r>
                      <a:r>
                        <a:rPr b="1" lang="zh-TW" sz="1600" u="none" cap="none" strike="noStrike"/>
                        <a:t>。</a:t>
                      </a:r>
                      <a:endParaRPr b="1" sz="16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F56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462" name="Google Shape;462;p22"/>
          <p:cNvPicPr preferRelativeResize="0"/>
          <p:nvPr/>
        </p:nvPicPr>
        <p:blipFill rotWithShape="1">
          <a:blip r:embed="rId3">
            <a:alphaModFix/>
          </a:blip>
          <a:srcRect b="4929" l="0" r="0" t="0"/>
          <a:stretch/>
        </p:blipFill>
        <p:spPr>
          <a:xfrm>
            <a:off x="487000" y="2080829"/>
            <a:ext cx="4630711" cy="3985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3"/>
          <p:cNvSpPr txBox="1"/>
          <p:nvPr>
            <p:ph type="ctrTitle"/>
          </p:nvPr>
        </p:nvSpPr>
        <p:spPr>
          <a:xfrm>
            <a:off x="1059543" y="3278235"/>
            <a:ext cx="6447246" cy="1123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4800"/>
              <a:buFont typeface="Montserrat SemiBold"/>
              <a:buNone/>
            </a:pPr>
            <a:r>
              <a:rPr lang="zh-TW"/>
              <a:t>如何知道腎臟生病了？</a:t>
            </a:r>
            <a:endParaRPr/>
          </a:p>
        </p:txBody>
      </p:sp>
      <p:sp>
        <p:nvSpPr>
          <p:cNvPr id="468" name="Google Shape;468;p23"/>
          <p:cNvSpPr txBox="1"/>
          <p:nvPr>
            <p:ph idx="1" type="subTitle"/>
          </p:nvPr>
        </p:nvSpPr>
        <p:spPr>
          <a:xfrm>
            <a:off x="1059543" y="4583151"/>
            <a:ext cx="6447246" cy="1599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Char char="•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體檢項目大解密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Char char="•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泡泡尿迷思</a:t>
            </a:r>
            <a:endParaRPr/>
          </a:p>
        </p:txBody>
      </p:sp>
      <p:sp>
        <p:nvSpPr>
          <p:cNvPr id="469" name="Google Shape;469;p23"/>
          <p:cNvSpPr txBox="1"/>
          <p:nvPr>
            <p:ph idx="2" type="body"/>
          </p:nvPr>
        </p:nvSpPr>
        <p:spPr>
          <a:xfrm>
            <a:off x="1059543" y="988858"/>
            <a:ext cx="2296974" cy="2433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15000"/>
              <a:buNone/>
            </a:pPr>
            <a:r>
              <a:rPr lang="zh-TW"/>
              <a:t>3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2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5222478" y="-273602"/>
            <a:ext cx="6954939" cy="695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3098532" y="1615383"/>
            <a:ext cx="5465291" cy="546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63366" y="779847"/>
            <a:ext cx="6954939" cy="695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1919" y="1009177"/>
            <a:ext cx="7207519" cy="4457726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24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9" name="Google Shape;479;p24"/>
          <p:cNvSpPr txBox="1"/>
          <p:nvPr/>
        </p:nvSpPr>
        <p:spPr>
          <a:xfrm>
            <a:off x="1608884" y="6429047"/>
            <a:ext cx="8974232" cy="830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Montserrat SemiBold"/>
              <a:buNone/>
            </a:pPr>
            <a:r>
              <a:rPr b="0" i="0" lang="zh-TW" sz="2400" u="none" cap="none" strike="noStrike">
                <a:solidFill>
                  <a:srgbClr val="C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腰子病了，但腰子不說。</a:t>
            </a:r>
            <a:endParaRPr/>
          </a:p>
        </p:txBody>
      </p:sp>
      <p:sp>
        <p:nvSpPr>
          <p:cNvPr id="480" name="Google Shape;480;p24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</a:pPr>
            <a:r>
              <a:rPr lang="zh-TW"/>
              <a:t>如何知道腎臟生病了？</a:t>
            </a:r>
            <a:endParaRPr/>
          </a:p>
        </p:txBody>
      </p:sp>
      <p:sp>
        <p:nvSpPr>
          <p:cNvPr id="481" name="Google Shape;481;p24"/>
          <p:cNvSpPr txBox="1"/>
          <p:nvPr>
            <p:ph idx="3" type="body"/>
          </p:nvPr>
        </p:nvSpPr>
        <p:spPr>
          <a:xfrm>
            <a:off x="383201" y="5612388"/>
            <a:ext cx="1142863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None/>
            </a:pPr>
            <a:r>
              <a:rPr b="1" lang="zh-TW" sz="36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出現症狀時通常已經是末期了，早中期大部分</a:t>
            </a:r>
            <a:r>
              <a:rPr b="1" lang="zh-TW" sz="3600" u="sng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沒有症狀</a:t>
            </a:r>
            <a:r>
              <a:rPr b="1" lang="zh-TW" sz="36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！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"/>
          <p:cNvSpPr/>
          <p:nvPr/>
        </p:nvSpPr>
        <p:spPr>
          <a:xfrm>
            <a:off x="2310745" y="1828800"/>
            <a:ext cx="3785255" cy="3623734"/>
          </a:xfrm>
          <a:custGeom>
            <a:rect b="b" l="l" r="r" t="t"/>
            <a:pathLst>
              <a:path extrusionOk="0" fill="none" h="3623734" w="3785255">
                <a:moveTo>
                  <a:pt x="0" y="343494"/>
                </a:moveTo>
                <a:cubicBezTo>
                  <a:pt x="-1210" y="128678"/>
                  <a:pt x="179452" y="16168"/>
                  <a:pt x="343494" y="0"/>
                </a:cubicBezTo>
                <a:cubicBezTo>
                  <a:pt x="463369" y="-8802"/>
                  <a:pt x="697281" y="13425"/>
                  <a:pt x="828889" y="0"/>
                </a:cubicBezTo>
                <a:cubicBezTo>
                  <a:pt x="960498" y="-13425"/>
                  <a:pt x="1108255" y="35870"/>
                  <a:pt x="1252319" y="0"/>
                </a:cubicBezTo>
                <a:cubicBezTo>
                  <a:pt x="1396383" y="-35870"/>
                  <a:pt x="1679179" y="26759"/>
                  <a:pt x="1799679" y="0"/>
                </a:cubicBezTo>
                <a:cubicBezTo>
                  <a:pt x="1920179" y="-26759"/>
                  <a:pt x="2039061" y="27901"/>
                  <a:pt x="2254092" y="0"/>
                </a:cubicBezTo>
                <a:cubicBezTo>
                  <a:pt x="2469123" y="-27901"/>
                  <a:pt x="2516436" y="33037"/>
                  <a:pt x="2677522" y="0"/>
                </a:cubicBezTo>
                <a:cubicBezTo>
                  <a:pt x="2838608" y="-33037"/>
                  <a:pt x="3060318" y="84536"/>
                  <a:pt x="3441761" y="0"/>
                </a:cubicBezTo>
                <a:cubicBezTo>
                  <a:pt x="3626504" y="18571"/>
                  <a:pt x="3837019" y="168635"/>
                  <a:pt x="3785255" y="343494"/>
                </a:cubicBezTo>
                <a:cubicBezTo>
                  <a:pt x="3791049" y="493667"/>
                  <a:pt x="3735667" y="663870"/>
                  <a:pt x="3785255" y="960211"/>
                </a:cubicBezTo>
                <a:cubicBezTo>
                  <a:pt x="3834843" y="1256552"/>
                  <a:pt x="3779437" y="1272870"/>
                  <a:pt x="3785255" y="1488825"/>
                </a:cubicBezTo>
                <a:cubicBezTo>
                  <a:pt x="3791073" y="1704780"/>
                  <a:pt x="3741526" y="1895055"/>
                  <a:pt x="3785255" y="2046807"/>
                </a:cubicBezTo>
                <a:cubicBezTo>
                  <a:pt x="3828984" y="2198559"/>
                  <a:pt x="3750232" y="2355280"/>
                  <a:pt x="3785255" y="2634156"/>
                </a:cubicBezTo>
                <a:cubicBezTo>
                  <a:pt x="3820278" y="2913032"/>
                  <a:pt x="3773208" y="2980983"/>
                  <a:pt x="3785255" y="3280240"/>
                </a:cubicBezTo>
                <a:cubicBezTo>
                  <a:pt x="3799821" y="3507385"/>
                  <a:pt x="3646256" y="3630614"/>
                  <a:pt x="3441761" y="3623734"/>
                </a:cubicBezTo>
                <a:cubicBezTo>
                  <a:pt x="3217118" y="3631127"/>
                  <a:pt x="3100654" y="3574203"/>
                  <a:pt x="2925383" y="3623734"/>
                </a:cubicBezTo>
                <a:cubicBezTo>
                  <a:pt x="2750112" y="3673265"/>
                  <a:pt x="2560597" y="3559134"/>
                  <a:pt x="2378023" y="3623734"/>
                </a:cubicBezTo>
                <a:cubicBezTo>
                  <a:pt x="2195449" y="3688334"/>
                  <a:pt x="2018891" y="3605035"/>
                  <a:pt x="1892628" y="3623734"/>
                </a:cubicBezTo>
                <a:cubicBezTo>
                  <a:pt x="1766365" y="3642433"/>
                  <a:pt x="1477370" y="3578709"/>
                  <a:pt x="1345267" y="3623734"/>
                </a:cubicBezTo>
                <a:cubicBezTo>
                  <a:pt x="1213164" y="3668759"/>
                  <a:pt x="1093373" y="3622754"/>
                  <a:pt x="890855" y="3623734"/>
                </a:cubicBezTo>
                <a:cubicBezTo>
                  <a:pt x="688337" y="3624714"/>
                  <a:pt x="593281" y="3589797"/>
                  <a:pt x="343494" y="3623734"/>
                </a:cubicBezTo>
                <a:cubicBezTo>
                  <a:pt x="184019" y="3634105"/>
                  <a:pt x="-5247" y="3459534"/>
                  <a:pt x="0" y="3280240"/>
                </a:cubicBezTo>
                <a:cubicBezTo>
                  <a:pt x="-36877" y="3133268"/>
                  <a:pt x="29228" y="2906686"/>
                  <a:pt x="0" y="2663523"/>
                </a:cubicBezTo>
                <a:cubicBezTo>
                  <a:pt x="-29228" y="2420360"/>
                  <a:pt x="27485" y="2253835"/>
                  <a:pt x="0" y="2017439"/>
                </a:cubicBezTo>
                <a:cubicBezTo>
                  <a:pt x="-27485" y="1781043"/>
                  <a:pt x="21623" y="1649422"/>
                  <a:pt x="0" y="1459457"/>
                </a:cubicBezTo>
                <a:cubicBezTo>
                  <a:pt x="-21623" y="1269492"/>
                  <a:pt x="245" y="1190871"/>
                  <a:pt x="0" y="930843"/>
                </a:cubicBezTo>
                <a:cubicBezTo>
                  <a:pt x="-245" y="670815"/>
                  <a:pt x="37389" y="475222"/>
                  <a:pt x="0" y="343494"/>
                </a:cubicBezTo>
                <a:close/>
              </a:path>
              <a:path extrusionOk="0" h="3623734" w="3785255">
                <a:moveTo>
                  <a:pt x="0" y="343494"/>
                </a:moveTo>
                <a:cubicBezTo>
                  <a:pt x="-36434" y="131314"/>
                  <a:pt x="116720" y="13912"/>
                  <a:pt x="343494" y="0"/>
                </a:cubicBezTo>
                <a:cubicBezTo>
                  <a:pt x="463501" y="-56759"/>
                  <a:pt x="680893" y="36171"/>
                  <a:pt x="921837" y="0"/>
                </a:cubicBezTo>
                <a:cubicBezTo>
                  <a:pt x="1162781" y="-36171"/>
                  <a:pt x="1297552" y="7685"/>
                  <a:pt x="1407232" y="0"/>
                </a:cubicBezTo>
                <a:cubicBezTo>
                  <a:pt x="1516912" y="-7685"/>
                  <a:pt x="1690909" y="54522"/>
                  <a:pt x="1861645" y="0"/>
                </a:cubicBezTo>
                <a:cubicBezTo>
                  <a:pt x="2032381" y="-54522"/>
                  <a:pt x="2183267" y="39443"/>
                  <a:pt x="2409005" y="0"/>
                </a:cubicBezTo>
                <a:cubicBezTo>
                  <a:pt x="2634743" y="-39443"/>
                  <a:pt x="2672466" y="51497"/>
                  <a:pt x="2894400" y="0"/>
                </a:cubicBezTo>
                <a:cubicBezTo>
                  <a:pt x="3116335" y="-51497"/>
                  <a:pt x="3322948" y="43779"/>
                  <a:pt x="3441761" y="0"/>
                </a:cubicBezTo>
                <a:cubicBezTo>
                  <a:pt x="3627635" y="-36543"/>
                  <a:pt x="3775295" y="167629"/>
                  <a:pt x="3785255" y="343494"/>
                </a:cubicBezTo>
                <a:cubicBezTo>
                  <a:pt x="3825688" y="484752"/>
                  <a:pt x="3782613" y="636254"/>
                  <a:pt x="3785255" y="872108"/>
                </a:cubicBezTo>
                <a:cubicBezTo>
                  <a:pt x="3787897" y="1107962"/>
                  <a:pt x="3778667" y="1306368"/>
                  <a:pt x="3785255" y="1459457"/>
                </a:cubicBezTo>
                <a:cubicBezTo>
                  <a:pt x="3791843" y="1612546"/>
                  <a:pt x="3777039" y="1927298"/>
                  <a:pt x="3785255" y="2046807"/>
                </a:cubicBezTo>
                <a:cubicBezTo>
                  <a:pt x="3793471" y="2166316"/>
                  <a:pt x="3744173" y="2458032"/>
                  <a:pt x="3785255" y="2604788"/>
                </a:cubicBezTo>
                <a:cubicBezTo>
                  <a:pt x="3826337" y="2751544"/>
                  <a:pt x="3744827" y="2976965"/>
                  <a:pt x="3785255" y="3280240"/>
                </a:cubicBezTo>
                <a:cubicBezTo>
                  <a:pt x="3806697" y="3443327"/>
                  <a:pt x="3626905" y="3621971"/>
                  <a:pt x="3441761" y="3623734"/>
                </a:cubicBezTo>
                <a:cubicBezTo>
                  <a:pt x="3194066" y="3659979"/>
                  <a:pt x="3116202" y="3587530"/>
                  <a:pt x="2925383" y="3623734"/>
                </a:cubicBezTo>
                <a:cubicBezTo>
                  <a:pt x="2734564" y="3659938"/>
                  <a:pt x="2613705" y="3607410"/>
                  <a:pt x="2347040" y="3623734"/>
                </a:cubicBezTo>
                <a:cubicBezTo>
                  <a:pt x="2080375" y="3640058"/>
                  <a:pt x="1971018" y="3613876"/>
                  <a:pt x="1830662" y="3623734"/>
                </a:cubicBezTo>
                <a:cubicBezTo>
                  <a:pt x="1690306" y="3633592"/>
                  <a:pt x="1533201" y="3615617"/>
                  <a:pt x="1407232" y="3623734"/>
                </a:cubicBezTo>
                <a:cubicBezTo>
                  <a:pt x="1281263" y="3631851"/>
                  <a:pt x="1172035" y="3605882"/>
                  <a:pt x="952820" y="3623734"/>
                </a:cubicBezTo>
                <a:cubicBezTo>
                  <a:pt x="733605" y="3641586"/>
                  <a:pt x="589661" y="3585956"/>
                  <a:pt x="343494" y="3623734"/>
                </a:cubicBezTo>
                <a:cubicBezTo>
                  <a:pt x="186562" y="3616799"/>
                  <a:pt x="4511" y="3512784"/>
                  <a:pt x="0" y="3280240"/>
                </a:cubicBezTo>
                <a:cubicBezTo>
                  <a:pt x="-8067" y="3053041"/>
                  <a:pt x="29654" y="2863255"/>
                  <a:pt x="0" y="2751626"/>
                </a:cubicBezTo>
                <a:cubicBezTo>
                  <a:pt x="-29654" y="2639997"/>
                  <a:pt x="33458" y="2461008"/>
                  <a:pt x="0" y="2252379"/>
                </a:cubicBezTo>
                <a:cubicBezTo>
                  <a:pt x="-33458" y="2043750"/>
                  <a:pt x="56721" y="1875124"/>
                  <a:pt x="0" y="1753132"/>
                </a:cubicBezTo>
                <a:cubicBezTo>
                  <a:pt x="-56721" y="1631140"/>
                  <a:pt x="23128" y="1404280"/>
                  <a:pt x="0" y="1165783"/>
                </a:cubicBezTo>
                <a:cubicBezTo>
                  <a:pt x="-23128" y="927286"/>
                  <a:pt x="54834" y="542293"/>
                  <a:pt x="0" y="343494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6325914" y="1828800"/>
            <a:ext cx="3785255" cy="3623734"/>
          </a:xfrm>
          <a:custGeom>
            <a:rect b="b" l="l" r="r" t="t"/>
            <a:pathLst>
              <a:path extrusionOk="0" fill="none" h="3623734" w="3785255">
                <a:moveTo>
                  <a:pt x="0" y="343494"/>
                </a:moveTo>
                <a:cubicBezTo>
                  <a:pt x="-1210" y="128678"/>
                  <a:pt x="179452" y="16168"/>
                  <a:pt x="343494" y="0"/>
                </a:cubicBezTo>
                <a:cubicBezTo>
                  <a:pt x="463369" y="-8802"/>
                  <a:pt x="697281" y="13425"/>
                  <a:pt x="828889" y="0"/>
                </a:cubicBezTo>
                <a:cubicBezTo>
                  <a:pt x="960498" y="-13425"/>
                  <a:pt x="1108255" y="35870"/>
                  <a:pt x="1252319" y="0"/>
                </a:cubicBezTo>
                <a:cubicBezTo>
                  <a:pt x="1396383" y="-35870"/>
                  <a:pt x="1679179" y="26759"/>
                  <a:pt x="1799679" y="0"/>
                </a:cubicBezTo>
                <a:cubicBezTo>
                  <a:pt x="1920179" y="-26759"/>
                  <a:pt x="2039061" y="27901"/>
                  <a:pt x="2254092" y="0"/>
                </a:cubicBezTo>
                <a:cubicBezTo>
                  <a:pt x="2469123" y="-27901"/>
                  <a:pt x="2516436" y="33037"/>
                  <a:pt x="2677522" y="0"/>
                </a:cubicBezTo>
                <a:cubicBezTo>
                  <a:pt x="2838608" y="-33037"/>
                  <a:pt x="3060318" y="84536"/>
                  <a:pt x="3441761" y="0"/>
                </a:cubicBezTo>
                <a:cubicBezTo>
                  <a:pt x="3626504" y="18571"/>
                  <a:pt x="3837019" y="168635"/>
                  <a:pt x="3785255" y="343494"/>
                </a:cubicBezTo>
                <a:cubicBezTo>
                  <a:pt x="3791049" y="493667"/>
                  <a:pt x="3735667" y="663870"/>
                  <a:pt x="3785255" y="960211"/>
                </a:cubicBezTo>
                <a:cubicBezTo>
                  <a:pt x="3834843" y="1256552"/>
                  <a:pt x="3779437" y="1272870"/>
                  <a:pt x="3785255" y="1488825"/>
                </a:cubicBezTo>
                <a:cubicBezTo>
                  <a:pt x="3791073" y="1704780"/>
                  <a:pt x="3741526" y="1895055"/>
                  <a:pt x="3785255" y="2046807"/>
                </a:cubicBezTo>
                <a:cubicBezTo>
                  <a:pt x="3828984" y="2198559"/>
                  <a:pt x="3750232" y="2355280"/>
                  <a:pt x="3785255" y="2634156"/>
                </a:cubicBezTo>
                <a:cubicBezTo>
                  <a:pt x="3820278" y="2913032"/>
                  <a:pt x="3773208" y="2980983"/>
                  <a:pt x="3785255" y="3280240"/>
                </a:cubicBezTo>
                <a:cubicBezTo>
                  <a:pt x="3799821" y="3507385"/>
                  <a:pt x="3646256" y="3630614"/>
                  <a:pt x="3441761" y="3623734"/>
                </a:cubicBezTo>
                <a:cubicBezTo>
                  <a:pt x="3217118" y="3631127"/>
                  <a:pt x="3100654" y="3574203"/>
                  <a:pt x="2925383" y="3623734"/>
                </a:cubicBezTo>
                <a:cubicBezTo>
                  <a:pt x="2750112" y="3673265"/>
                  <a:pt x="2560597" y="3559134"/>
                  <a:pt x="2378023" y="3623734"/>
                </a:cubicBezTo>
                <a:cubicBezTo>
                  <a:pt x="2195449" y="3688334"/>
                  <a:pt x="2018891" y="3605035"/>
                  <a:pt x="1892628" y="3623734"/>
                </a:cubicBezTo>
                <a:cubicBezTo>
                  <a:pt x="1766365" y="3642433"/>
                  <a:pt x="1477370" y="3578709"/>
                  <a:pt x="1345267" y="3623734"/>
                </a:cubicBezTo>
                <a:cubicBezTo>
                  <a:pt x="1213164" y="3668759"/>
                  <a:pt x="1093373" y="3622754"/>
                  <a:pt x="890855" y="3623734"/>
                </a:cubicBezTo>
                <a:cubicBezTo>
                  <a:pt x="688337" y="3624714"/>
                  <a:pt x="593281" y="3589797"/>
                  <a:pt x="343494" y="3623734"/>
                </a:cubicBezTo>
                <a:cubicBezTo>
                  <a:pt x="184019" y="3634105"/>
                  <a:pt x="-5247" y="3459534"/>
                  <a:pt x="0" y="3280240"/>
                </a:cubicBezTo>
                <a:cubicBezTo>
                  <a:pt x="-36877" y="3133268"/>
                  <a:pt x="29228" y="2906686"/>
                  <a:pt x="0" y="2663523"/>
                </a:cubicBezTo>
                <a:cubicBezTo>
                  <a:pt x="-29228" y="2420360"/>
                  <a:pt x="27485" y="2253835"/>
                  <a:pt x="0" y="2017439"/>
                </a:cubicBezTo>
                <a:cubicBezTo>
                  <a:pt x="-27485" y="1781043"/>
                  <a:pt x="21623" y="1649422"/>
                  <a:pt x="0" y="1459457"/>
                </a:cubicBezTo>
                <a:cubicBezTo>
                  <a:pt x="-21623" y="1269492"/>
                  <a:pt x="245" y="1190871"/>
                  <a:pt x="0" y="930843"/>
                </a:cubicBezTo>
                <a:cubicBezTo>
                  <a:pt x="-245" y="670815"/>
                  <a:pt x="37389" y="475222"/>
                  <a:pt x="0" y="343494"/>
                </a:cubicBezTo>
                <a:close/>
              </a:path>
              <a:path extrusionOk="0" h="3623734" w="3785255">
                <a:moveTo>
                  <a:pt x="0" y="343494"/>
                </a:moveTo>
                <a:cubicBezTo>
                  <a:pt x="-36434" y="131314"/>
                  <a:pt x="116720" y="13912"/>
                  <a:pt x="343494" y="0"/>
                </a:cubicBezTo>
                <a:cubicBezTo>
                  <a:pt x="463501" y="-56759"/>
                  <a:pt x="680893" y="36171"/>
                  <a:pt x="921837" y="0"/>
                </a:cubicBezTo>
                <a:cubicBezTo>
                  <a:pt x="1162781" y="-36171"/>
                  <a:pt x="1297552" y="7685"/>
                  <a:pt x="1407232" y="0"/>
                </a:cubicBezTo>
                <a:cubicBezTo>
                  <a:pt x="1516912" y="-7685"/>
                  <a:pt x="1690909" y="54522"/>
                  <a:pt x="1861645" y="0"/>
                </a:cubicBezTo>
                <a:cubicBezTo>
                  <a:pt x="2032381" y="-54522"/>
                  <a:pt x="2183267" y="39443"/>
                  <a:pt x="2409005" y="0"/>
                </a:cubicBezTo>
                <a:cubicBezTo>
                  <a:pt x="2634743" y="-39443"/>
                  <a:pt x="2672466" y="51497"/>
                  <a:pt x="2894400" y="0"/>
                </a:cubicBezTo>
                <a:cubicBezTo>
                  <a:pt x="3116335" y="-51497"/>
                  <a:pt x="3322948" y="43779"/>
                  <a:pt x="3441761" y="0"/>
                </a:cubicBezTo>
                <a:cubicBezTo>
                  <a:pt x="3627635" y="-36543"/>
                  <a:pt x="3775295" y="167629"/>
                  <a:pt x="3785255" y="343494"/>
                </a:cubicBezTo>
                <a:cubicBezTo>
                  <a:pt x="3825688" y="484752"/>
                  <a:pt x="3782613" y="636254"/>
                  <a:pt x="3785255" y="872108"/>
                </a:cubicBezTo>
                <a:cubicBezTo>
                  <a:pt x="3787897" y="1107962"/>
                  <a:pt x="3778667" y="1306368"/>
                  <a:pt x="3785255" y="1459457"/>
                </a:cubicBezTo>
                <a:cubicBezTo>
                  <a:pt x="3791843" y="1612546"/>
                  <a:pt x="3777039" y="1927298"/>
                  <a:pt x="3785255" y="2046807"/>
                </a:cubicBezTo>
                <a:cubicBezTo>
                  <a:pt x="3793471" y="2166316"/>
                  <a:pt x="3744173" y="2458032"/>
                  <a:pt x="3785255" y="2604788"/>
                </a:cubicBezTo>
                <a:cubicBezTo>
                  <a:pt x="3826337" y="2751544"/>
                  <a:pt x="3744827" y="2976965"/>
                  <a:pt x="3785255" y="3280240"/>
                </a:cubicBezTo>
                <a:cubicBezTo>
                  <a:pt x="3806697" y="3443327"/>
                  <a:pt x="3626905" y="3621971"/>
                  <a:pt x="3441761" y="3623734"/>
                </a:cubicBezTo>
                <a:cubicBezTo>
                  <a:pt x="3194066" y="3659979"/>
                  <a:pt x="3116202" y="3587530"/>
                  <a:pt x="2925383" y="3623734"/>
                </a:cubicBezTo>
                <a:cubicBezTo>
                  <a:pt x="2734564" y="3659938"/>
                  <a:pt x="2613705" y="3607410"/>
                  <a:pt x="2347040" y="3623734"/>
                </a:cubicBezTo>
                <a:cubicBezTo>
                  <a:pt x="2080375" y="3640058"/>
                  <a:pt x="1971018" y="3613876"/>
                  <a:pt x="1830662" y="3623734"/>
                </a:cubicBezTo>
                <a:cubicBezTo>
                  <a:pt x="1690306" y="3633592"/>
                  <a:pt x="1533201" y="3615617"/>
                  <a:pt x="1407232" y="3623734"/>
                </a:cubicBezTo>
                <a:cubicBezTo>
                  <a:pt x="1281263" y="3631851"/>
                  <a:pt x="1172035" y="3605882"/>
                  <a:pt x="952820" y="3623734"/>
                </a:cubicBezTo>
                <a:cubicBezTo>
                  <a:pt x="733605" y="3641586"/>
                  <a:pt x="589661" y="3585956"/>
                  <a:pt x="343494" y="3623734"/>
                </a:cubicBezTo>
                <a:cubicBezTo>
                  <a:pt x="186562" y="3616799"/>
                  <a:pt x="4511" y="3512784"/>
                  <a:pt x="0" y="3280240"/>
                </a:cubicBezTo>
                <a:cubicBezTo>
                  <a:pt x="-8067" y="3053041"/>
                  <a:pt x="29654" y="2863255"/>
                  <a:pt x="0" y="2751626"/>
                </a:cubicBezTo>
                <a:cubicBezTo>
                  <a:pt x="-29654" y="2639997"/>
                  <a:pt x="33458" y="2461008"/>
                  <a:pt x="0" y="2252379"/>
                </a:cubicBezTo>
                <a:cubicBezTo>
                  <a:pt x="-33458" y="2043750"/>
                  <a:pt x="56721" y="1875124"/>
                  <a:pt x="0" y="1753132"/>
                </a:cubicBezTo>
                <a:cubicBezTo>
                  <a:pt x="-56721" y="1631140"/>
                  <a:pt x="23128" y="1404280"/>
                  <a:pt x="0" y="1165783"/>
                </a:cubicBezTo>
                <a:cubicBezTo>
                  <a:pt x="-23128" y="927286"/>
                  <a:pt x="54834" y="542293"/>
                  <a:pt x="0" y="343494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8" name="Google Shape;488;p25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9" name="Google Shape;489;p25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如何知道腎臟功能出了問題？</a:t>
            </a:r>
            <a:endParaRPr/>
          </a:p>
        </p:txBody>
      </p:sp>
      <p:sp>
        <p:nvSpPr>
          <p:cNvPr id="490" name="Google Shape;490;p25"/>
          <p:cNvSpPr txBox="1"/>
          <p:nvPr>
            <p:ph idx="3" type="body"/>
          </p:nvPr>
        </p:nvSpPr>
        <p:spPr>
          <a:xfrm>
            <a:off x="449943" y="1218541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想要知道腎臟的功能是否有異常，必須從</a:t>
            </a:r>
            <a:r>
              <a:rPr b="1" lang="zh-TW" sz="24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抽血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b="1" lang="zh-TW" sz="24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驗尿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著手！</a:t>
            </a:r>
            <a:endParaRPr/>
          </a:p>
        </p:txBody>
      </p:sp>
      <p:sp>
        <p:nvSpPr>
          <p:cNvPr id="491" name="Google Shape;491;p25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492" name="Google Shape;492;p25"/>
          <p:cNvSpPr txBox="1"/>
          <p:nvPr/>
        </p:nvSpPr>
        <p:spPr>
          <a:xfrm>
            <a:off x="2844588" y="4523940"/>
            <a:ext cx="2717570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2400" u="none" cap="none" strike="noStrike">
                <a:solidFill>
                  <a:srgbClr val="AF564F"/>
                </a:solidFill>
                <a:latin typeface="Arial"/>
                <a:ea typeface="Arial"/>
                <a:cs typeface="Arial"/>
                <a:sym typeface="Arial"/>
              </a:rPr>
              <a:t>抽血</a:t>
            </a:r>
            <a:endParaRPr b="0" i="0" sz="2400" u="none" cap="none" strike="noStrike">
              <a:solidFill>
                <a:srgbClr val="AF56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800" u="none" cap="none" strike="noStrike">
                <a:solidFill>
                  <a:srgbClr val="AF564F"/>
                </a:solidFill>
                <a:latin typeface="Arial"/>
                <a:ea typeface="Arial"/>
                <a:cs typeface="Arial"/>
                <a:sym typeface="Arial"/>
              </a:rPr>
              <a:t>腎絲球過濾率(eGFR)</a:t>
            </a:r>
            <a:endParaRPr b="0" i="0" sz="2400" u="none" cap="none" strike="noStrike">
              <a:solidFill>
                <a:srgbClr val="AF56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Google Shape;493;p25"/>
          <p:cNvSpPr txBox="1"/>
          <p:nvPr/>
        </p:nvSpPr>
        <p:spPr>
          <a:xfrm>
            <a:off x="7171743" y="4522092"/>
            <a:ext cx="2093595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2400" u="none" cap="none" strike="noStrike">
                <a:solidFill>
                  <a:srgbClr val="AF564F"/>
                </a:solidFill>
                <a:latin typeface="Arial"/>
                <a:ea typeface="Arial"/>
                <a:cs typeface="Arial"/>
                <a:sym typeface="Arial"/>
              </a:rPr>
              <a:t>驗尿</a:t>
            </a:r>
            <a:endParaRPr b="1" i="0" sz="2400" u="none" cap="none" strike="noStrike">
              <a:solidFill>
                <a:srgbClr val="AF56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800" u="none" cap="none" strike="noStrike">
                <a:solidFill>
                  <a:srgbClr val="AF564F"/>
                </a:solidFill>
                <a:latin typeface="Arial"/>
                <a:ea typeface="Arial"/>
                <a:cs typeface="Arial"/>
                <a:sym typeface="Arial"/>
              </a:rPr>
              <a:t>尿液白蛋白(UACR)</a:t>
            </a:r>
            <a:endParaRPr b="0" i="0" sz="2400" u="none" cap="none" strike="noStrike">
              <a:solidFill>
                <a:srgbClr val="AF56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4" name="Google Shape;49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044950">
            <a:off x="7929402" y="2194992"/>
            <a:ext cx="543575" cy="214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5"/>
          <p:cNvPicPr preferRelativeResize="0"/>
          <p:nvPr/>
        </p:nvPicPr>
        <p:blipFill rotWithShape="1">
          <a:blip r:embed="rId4">
            <a:alphaModFix/>
          </a:blip>
          <a:srcRect b="39951" l="0" r="0" t="0"/>
          <a:stretch/>
        </p:blipFill>
        <p:spPr>
          <a:xfrm>
            <a:off x="-2639138" y="3587048"/>
            <a:ext cx="5483724" cy="2787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椅子 的圖片&#10;&#10;自動產生的描述" id="496" name="Google Shape;49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4235" y="2242190"/>
            <a:ext cx="1658306" cy="2132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台灣腎臟醫學會。早期慢性腎臟病照護手冊(2022)。</a:t>
            </a:r>
            <a:endParaRPr/>
          </a:p>
        </p:txBody>
      </p:sp>
      <p:sp>
        <p:nvSpPr>
          <p:cNvPr id="502" name="Google Shape;502;p26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3" name="Google Shape;503;p26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一分鐘看懂腎功能報告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baseline="30000"/>
          </a:p>
        </p:txBody>
      </p:sp>
      <p:pic>
        <p:nvPicPr>
          <p:cNvPr descr="一張含有 日曆 的圖片&#10;&#10;自動產生的描述" id="504" name="Google Shape;5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424" y="1080457"/>
            <a:ext cx="7802897" cy="493423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6"/>
          <p:cNvSpPr/>
          <p:nvPr/>
        </p:nvSpPr>
        <p:spPr>
          <a:xfrm>
            <a:off x="8943480" y="2008496"/>
            <a:ext cx="2732109" cy="1764340"/>
          </a:xfrm>
          <a:custGeom>
            <a:rect b="b" l="l" r="r" t="t"/>
            <a:pathLst>
              <a:path extrusionOk="0" fill="none" h="1764340" w="2732109">
                <a:moveTo>
                  <a:pt x="0" y="294063"/>
                </a:moveTo>
                <a:cubicBezTo>
                  <a:pt x="34970" y="160466"/>
                  <a:pt x="120286" y="-3894"/>
                  <a:pt x="294063" y="0"/>
                </a:cubicBezTo>
                <a:cubicBezTo>
                  <a:pt x="458694" y="-13390"/>
                  <a:pt x="597932" y="32620"/>
                  <a:pt x="688295" y="0"/>
                </a:cubicBezTo>
                <a:cubicBezTo>
                  <a:pt x="778658" y="-32620"/>
                  <a:pt x="942902" y="25695"/>
                  <a:pt x="1095524" y="0"/>
                </a:cubicBezTo>
                <a:cubicBezTo>
                  <a:pt x="1248146" y="-25695"/>
                  <a:pt x="1356540" y="39080"/>
                  <a:pt x="1593730" y="0"/>
                </a:cubicBezTo>
                <a:lnTo>
                  <a:pt x="1593730" y="0"/>
                </a:lnTo>
                <a:cubicBezTo>
                  <a:pt x="1682094" y="-6397"/>
                  <a:pt x="1832214" y="14983"/>
                  <a:pt x="1948905" y="0"/>
                </a:cubicBezTo>
                <a:cubicBezTo>
                  <a:pt x="2065597" y="-14983"/>
                  <a:pt x="2189229" y="10536"/>
                  <a:pt x="2276758" y="0"/>
                </a:cubicBezTo>
                <a:cubicBezTo>
                  <a:pt x="2356174" y="-11846"/>
                  <a:pt x="2361575" y="1693"/>
                  <a:pt x="2438046" y="0"/>
                </a:cubicBezTo>
                <a:cubicBezTo>
                  <a:pt x="2631618" y="6180"/>
                  <a:pt x="2693203" y="156777"/>
                  <a:pt x="2732109" y="294063"/>
                </a:cubicBezTo>
                <a:cubicBezTo>
                  <a:pt x="2742061" y="464574"/>
                  <a:pt x="2726825" y="511893"/>
                  <a:pt x="2732109" y="668982"/>
                </a:cubicBezTo>
                <a:cubicBezTo>
                  <a:pt x="2737393" y="826071"/>
                  <a:pt x="2722743" y="867445"/>
                  <a:pt x="2732109" y="1029198"/>
                </a:cubicBezTo>
                <a:lnTo>
                  <a:pt x="2732109" y="1029198"/>
                </a:lnTo>
                <a:cubicBezTo>
                  <a:pt x="2770269" y="1122180"/>
                  <a:pt x="2713534" y="1272424"/>
                  <a:pt x="2732109" y="1470283"/>
                </a:cubicBezTo>
                <a:lnTo>
                  <a:pt x="2732109" y="1470277"/>
                </a:lnTo>
                <a:cubicBezTo>
                  <a:pt x="2691234" y="1651681"/>
                  <a:pt x="2603347" y="1807748"/>
                  <a:pt x="2438046" y="1764340"/>
                </a:cubicBezTo>
                <a:cubicBezTo>
                  <a:pt x="2387895" y="1766108"/>
                  <a:pt x="2320880" y="1763232"/>
                  <a:pt x="2276758" y="1764340"/>
                </a:cubicBezTo>
                <a:cubicBezTo>
                  <a:pt x="2107526" y="1846736"/>
                  <a:pt x="2012080" y="1837657"/>
                  <a:pt x="1909449" y="1894372"/>
                </a:cubicBezTo>
                <a:cubicBezTo>
                  <a:pt x="1806818" y="1951087"/>
                  <a:pt x="1610581" y="1954235"/>
                  <a:pt x="1542139" y="2024404"/>
                </a:cubicBezTo>
                <a:cubicBezTo>
                  <a:pt x="1523642" y="1961062"/>
                  <a:pt x="1608190" y="1846962"/>
                  <a:pt x="1593730" y="1764340"/>
                </a:cubicBezTo>
                <a:cubicBezTo>
                  <a:pt x="1443947" y="1783438"/>
                  <a:pt x="1341932" y="1745703"/>
                  <a:pt x="1134514" y="1764340"/>
                </a:cubicBezTo>
                <a:cubicBezTo>
                  <a:pt x="927096" y="1782977"/>
                  <a:pt x="904734" y="1721849"/>
                  <a:pt x="688295" y="1764340"/>
                </a:cubicBezTo>
                <a:cubicBezTo>
                  <a:pt x="471856" y="1806831"/>
                  <a:pt x="445973" y="1756354"/>
                  <a:pt x="294063" y="1764340"/>
                </a:cubicBezTo>
                <a:cubicBezTo>
                  <a:pt x="120814" y="1808685"/>
                  <a:pt x="-31669" y="1641014"/>
                  <a:pt x="0" y="1470277"/>
                </a:cubicBezTo>
                <a:lnTo>
                  <a:pt x="0" y="1470283"/>
                </a:lnTo>
                <a:cubicBezTo>
                  <a:pt x="-48153" y="1308923"/>
                  <a:pt x="5015" y="1233241"/>
                  <a:pt x="0" y="1029198"/>
                </a:cubicBezTo>
                <a:lnTo>
                  <a:pt x="0" y="1029198"/>
                </a:lnTo>
                <a:cubicBezTo>
                  <a:pt x="-15823" y="937674"/>
                  <a:pt x="8059" y="735821"/>
                  <a:pt x="0" y="661631"/>
                </a:cubicBezTo>
                <a:cubicBezTo>
                  <a:pt x="-8059" y="587441"/>
                  <a:pt x="25679" y="476722"/>
                  <a:pt x="0" y="294063"/>
                </a:cubicBezTo>
                <a:close/>
              </a:path>
              <a:path extrusionOk="0" h="1764340" w="2732109">
                <a:moveTo>
                  <a:pt x="0" y="294063"/>
                </a:moveTo>
                <a:cubicBezTo>
                  <a:pt x="-32037" y="111895"/>
                  <a:pt x="123146" y="3194"/>
                  <a:pt x="294063" y="0"/>
                </a:cubicBezTo>
                <a:cubicBezTo>
                  <a:pt x="504399" y="-18926"/>
                  <a:pt x="556935" y="14362"/>
                  <a:pt x="753279" y="0"/>
                </a:cubicBezTo>
                <a:cubicBezTo>
                  <a:pt x="949623" y="-14362"/>
                  <a:pt x="1025176" y="45365"/>
                  <a:pt x="1173504" y="0"/>
                </a:cubicBezTo>
                <a:cubicBezTo>
                  <a:pt x="1321832" y="-45365"/>
                  <a:pt x="1483651" y="3946"/>
                  <a:pt x="1593730" y="0"/>
                </a:cubicBezTo>
                <a:lnTo>
                  <a:pt x="1593730" y="0"/>
                </a:lnTo>
                <a:cubicBezTo>
                  <a:pt x="1758384" y="-36114"/>
                  <a:pt x="1810430" y="2546"/>
                  <a:pt x="1942074" y="0"/>
                </a:cubicBezTo>
                <a:cubicBezTo>
                  <a:pt x="2073718" y="-2546"/>
                  <a:pt x="2122443" y="2342"/>
                  <a:pt x="2276758" y="0"/>
                </a:cubicBezTo>
                <a:cubicBezTo>
                  <a:pt x="2344242" y="-18006"/>
                  <a:pt x="2395462" y="16102"/>
                  <a:pt x="2438046" y="0"/>
                </a:cubicBezTo>
                <a:cubicBezTo>
                  <a:pt x="2634588" y="19110"/>
                  <a:pt x="2761728" y="138778"/>
                  <a:pt x="2732109" y="294063"/>
                </a:cubicBezTo>
                <a:cubicBezTo>
                  <a:pt x="2734631" y="434930"/>
                  <a:pt x="2732056" y="578072"/>
                  <a:pt x="2732109" y="676333"/>
                </a:cubicBezTo>
                <a:cubicBezTo>
                  <a:pt x="2732162" y="774594"/>
                  <a:pt x="2730456" y="909820"/>
                  <a:pt x="2732109" y="1029198"/>
                </a:cubicBezTo>
                <a:lnTo>
                  <a:pt x="2732109" y="1029198"/>
                </a:lnTo>
                <a:cubicBezTo>
                  <a:pt x="2737071" y="1229595"/>
                  <a:pt x="2684619" y="1275606"/>
                  <a:pt x="2732109" y="1470283"/>
                </a:cubicBezTo>
                <a:lnTo>
                  <a:pt x="2732109" y="1470277"/>
                </a:lnTo>
                <a:cubicBezTo>
                  <a:pt x="2756084" y="1602921"/>
                  <a:pt x="2587104" y="1759180"/>
                  <a:pt x="2438046" y="1764340"/>
                </a:cubicBezTo>
                <a:cubicBezTo>
                  <a:pt x="2358916" y="1781152"/>
                  <a:pt x="2332073" y="1756673"/>
                  <a:pt x="2276758" y="1764340"/>
                </a:cubicBezTo>
                <a:cubicBezTo>
                  <a:pt x="2105293" y="1854626"/>
                  <a:pt x="1999318" y="1853326"/>
                  <a:pt x="1894756" y="1899573"/>
                </a:cubicBezTo>
                <a:cubicBezTo>
                  <a:pt x="1790194" y="1945821"/>
                  <a:pt x="1690309" y="1962134"/>
                  <a:pt x="1542139" y="2024404"/>
                </a:cubicBezTo>
                <a:cubicBezTo>
                  <a:pt x="1560018" y="1932524"/>
                  <a:pt x="1602810" y="1822142"/>
                  <a:pt x="1593730" y="1764340"/>
                </a:cubicBezTo>
                <a:cubicBezTo>
                  <a:pt x="1444997" y="1775814"/>
                  <a:pt x="1263274" y="1741373"/>
                  <a:pt x="1147511" y="1764340"/>
                </a:cubicBezTo>
                <a:cubicBezTo>
                  <a:pt x="1031748" y="1787307"/>
                  <a:pt x="910613" y="1761971"/>
                  <a:pt x="740282" y="1764340"/>
                </a:cubicBezTo>
                <a:cubicBezTo>
                  <a:pt x="569951" y="1766709"/>
                  <a:pt x="405417" y="1711261"/>
                  <a:pt x="294063" y="1764340"/>
                </a:cubicBezTo>
                <a:cubicBezTo>
                  <a:pt x="92942" y="1762149"/>
                  <a:pt x="4792" y="1636809"/>
                  <a:pt x="0" y="1470277"/>
                </a:cubicBezTo>
                <a:lnTo>
                  <a:pt x="0" y="1470283"/>
                </a:lnTo>
                <a:cubicBezTo>
                  <a:pt x="-29712" y="1363478"/>
                  <a:pt x="32985" y="1237387"/>
                  <a:pt x="0" y="1029198"/>
                </a:cubicBezTo>
                <a:lnTo>
                  <a:pt x="0" y="1029198"/>
                </a:lnTo>
                <a:cubicBezTo>
                  <a:pt x="-934" y="931027"/>
                  <a:pt x="21434" y="750166"/>
                  <a:pt x="0" y="676333"/>
                </a:cubicBezTo>
                <a:cubicBezTo>
                  <a:pt x="-21434" y="602500"/>
                  <a:pt x="652" y="434997"/>
                  <a:pt x="0" y="294063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AF5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400" u="none" cap="none" strike="noStrike">
                <a:solidFill>
                  <a:srgbClr val="AF564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疾病風險漸高，注意追蹤控制！</a:t>
            </a:r>
            <a:endParaRPr b="1" i="0" sz="2400" u="none" cap="none" strike="noStrike">
              <a:solidFill>
                <a:srgbClr val="AF564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一張含有 圓形 的圖片&#10;&#10;自動產生的描述" id="506" name="Google Shape;506;p26"/>
          <p:cNvPicPr preferRelativeResize="0"/>
          <p:nvPr/>
        </p:nvPicPr>
        <p:blipFill rotWithShape="1">
          <a:blip r:embed="rId4">
            <a:alphaModFix/>
          </a:blip>
          <a:srcRect b="27187" l="0" r="0" t="0"/>
          <a:stretch/>
        </p:blipFill>
        <p:spPr>
          <a:xfrm>
            <a:off x="8479405" y="7386758"/>
            <a:ext cx="2009016" cy="155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6"/>
          <p:cNvPicPr preferRelativeResize="0"/>
          <p:nvPr/>
        </p:nvPicPr>
        <p:blipFill rotWithShape="1">
          <a:blip r:embed="rId5">
            <a:alphaModFix/>
          </a:blip>
          <a:srcRect b="27272" l="0" r="0" t="0"/>
          <a:stretch/>
        </p:blipFill>
        <p:spPr>
          <a:xfrm>
            <a:off x="8849802" y="4300984"/>
            <a:ext cx="2919466" cy="2029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圓形 的圖片&#10;&#10;自動產生的描述" id="512" name="Google Shape;5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0175" y="1232688"/>
            <a:ext cx="3145895" cy="3103526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7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4" name="Google Shape;514;p27"/>
          <p:cNvSpPr txBox="1"/>
          <p:nvPr>
            <p:ph type="title"/>
          </p:nvPr>
        </p:nvSpPr>
        <p:spPr>
          <a:xfrm>
            <a:off x="449943" y="365125"/>
            <a:ext cx="11292114" cy="851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泡泡尿迷思</a:t>
            </a:r>
            <a:endParaRPr/>
          </a:p>
        </p:txBody>
      </p:sp>
      <p:sp>
        <p:nvSpPr>
          <p:cNvPr id="515" name="Google Shape;515;p27"/>
          <p:cNvSpPr txBox="1"/>
          <p:nvPr>
            <p:ph idx="3" type="body"/>
          </p:nvPr>
        </p:nvSpPr>
        <p:spPr>
          <a:xfrm>
            <a:off x="1095353" y="4966729"/>
            <a:ext cx="10001295" cy="851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解小便是泡泡尿，一定就是腎臟不好嗎？</a:t>
            </a:r>
            <a:r>
              <a:rPr b="1" baseline="30000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b="1" baseline="30000"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6" name="Google Shape;516;p27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517" name="Google Shape;517;p27"/>
          <p:cNvSpPr txBox="1"/>
          <p:nvPr/>
        </p:nvSpPr>
        <p:spPr>
          <a:xfrm>
            <a:off x="5337389" y="1818893"/>
            <a:ext cx="1517222" cy="2215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800"/>
              <a:buFont typeface="Arial"/>
              <a:buNone/>
            </a:pPr>
            <a:r>
              <a:rPr b="1" i="0" lang="zh-TW" sz="13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0" i="0" sz="13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27"/>
          <p:cNvPicPr preferRelativeResize="0"/>
          <p:nvPr/>
        </p:nvPicPr>
        <p:blipFill rotWithShape="1">
          <a:blip r:embed="rId4">
            <a:alphaModFix/>
          </a:blip>
          <a:srcRect b="16625" l="0" r="0" t="0"/>
          <a:stretch/>
        </p:blipFill>
        <p:spPr>
          <a:xfrm>
            <a:off x="-191443" y="4169082"/>
            <a:ext cx="2223393" cy="2187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圓形 的圖片&#10;&#10;自動產生的描述" id="523" name="Google Shape;52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0175" y="1232688"/>
            <a:ext cx="3145895" cy="3103526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8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5" name="Google Shape;525;p28"/>
          <p:cNvSpPr txBox="1"/>
          <p:nvPr>
            <p:ph type="title"/>
          </p:nvPr>
        </p:nvSpPr>
        <p:spPr>
          <a:xfrm>
            <a:off x="449943" y="365125"/>
            <a:ext cx="11292114" cy="851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泡泡尿迷思</a:t>
            </a:r>
            <a:endParaRPr/>
          </a:p>
        </p:txBody>
      </p:sp>
      <p:sp>
        <p:nvSpPr>
          <p:cNvPr id="526" name="Google Shape;526;p28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527" name="Google Shape;527;p28"/>
          <p:cNvSpPr txBox="1"/>
          <p:nvPr/>
        </p:nvSpPr>
        <p:spPr>
          <a:xfrm>
            <a:off x="4257716" y="2333820"/>
            <a:ext cx="3905956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b="1" i="0" lang="zh-TW" sz="6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不一定！</a:t>
            </a:r>
            <a:endParaRPr b="0" i="0" sz="6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8"/>
          <p:cNvSpPr txBox="1"/>
          <p:nvPr/>
        </p:nvSpPr>
        <p:spPr>
          <a:xfrm>
            <a:off x="679333" y="4633980"/>
            <a:ext cx="11062723" cy="13039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Char char="●"/>
            </a:pPr>
            <a:r>
              <a:rPr b="0" i="0" lang="zh-TW" sz="20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rPr>
              <a:t>其他還有許多原因可能引起泡泡尿。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Char char="●"/>
            </a:pPr>
            <a:r>
              <a:rPr b="0" i="0" lang="zh-TW" sz="20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rPr>
              <a:t>如果有發現泡泡尿，先勿驚慌，仍需</a:t>
            </a:r>
            <a:r>
              <a:rPr b="1" i="0" lang="zh-TW" sz="20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尋求醫師協助進一步詳細追蹤檢查</a:t>
            </a:r>
            <a:r>
              <a:rPr b="0" i="0" lang="zh-TW" sz="20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rPr>
              <a:t>。</a:t>
            </a:r>
            <a:endParaRPr/>
          </a:p>
        </p:txBody>
      </p:sp>
      <p:pic>
        <p:nvPicPr>
          <p:cNvPr id="529" name="Google Shape;529;p28"/>
          <p:cNvPicPr preferRelativeResize="0"/>
          <p:nvPr/>
        </p:nvPicPr>
        <p:blipFill rotWithShape="1">
          <a:blip r:embed="rId4">
            <a:alphaModFix/>
          </a:blip>
          <a:srcRect b="7165" l="0" r="0" t="0"/>
          <a:stretch/>
        </p:blipFill>
        <p:spPr>
          <a:xfrm>
            <a:off x="8740538" y="2861153"/>
            <a:ext cx="3905956" cy="34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9"/>
          <p:cNvSpPr txBox="1"/>
          <p:nvPr>
            <p:ph type="ctrTitle"/>
          </p:nvPr>
        </p:nvSpPr>
        <p:spPr>
          <a:xfrm>
            <a:off x="1059543" y="4142759"/>
            <a:ext cx="6447246" cy="1123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4800"/>
              <a:buFont typeface="Montserrat SemiBold"/>
              <a:buNone/>
            </a:pPr>
            <a:r>
              <a:rPr lang="zh-TW"/>
              <a:t>機智小問答 </a:t>
            </a:r>
            <a:endParaRPr/>
          </a:p>
        </p:txBody>
      </p:sp>
      <p:sp>
        <p:nvSpPr>
          <p:cNvPr id="535" name="Google Shape;535;p29"/>
          <p:cNvSpPr txBox="1"/>
          <p:nvPr>
            <p:ph idx="2" type="body"/>
          </p:nvPr>
        </p:nvSpPr>
        <p:spPr>
          <a:xfrm>
            <a:off x="1059542" y="1853382"/>
            <a:ext cx="5036457" cy="2433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15000"/>
              <a:buNone/>
            </a:pPr>
            <a:r>
              <a:rPr lang="zh-TW"/>
              <a:t>Q&amp;A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/>
          <p:nvPr>
            <p:ph type="ctrTitle"/>
          </p:nvPr>
        </p:nvSpPr>
        <p:spPr>
          <a:xfrm>
            <a:off x="1059543" y="3278235"/>
            <a:ext cx="6447246" cy="1123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4800"/>
              <a:buFont typeface="Montserrat SemiBold"/>
              <a:buNone/>
            </a:pPr>
            <a:r>
              <a:rPr lang="zh-TW"/>
              <a:t>鐵打的腎臟，也會生病!</a:t>
            </a:r>
            <a:endParaRPr/>
          </a:p>
        </p:txBody>
      </p:sp>
      <p:sp>
        <p:nvSpPr>
          <p:cNvPr id="199" name="Google Shape;199;p3"/>
          <p:cNvSpPr txBox="1"/>
          <p:nvPr>
            <p:ph idx="1" type="subTitle"/>
          </p:nvPr>
        </p:nvSpPr>
        <p:spPr>
          <a:xfrm>
            <a:off x="1059543" y="4583151"/>
            <a:ext cx="6447246" cy="1599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ct val="100000"/>
              <a:buFont typeface="Arial"/>
              <a:buChar char="•"/>
            </a:pPr>
            <a:r>
              <a:rPr lang="zh-TW"/>
              <a:t>慢性腎臟病的受害者眾多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ct val="100000"/>
              <a:buFont typeface="Arial"/>
              <a:buChar char="•"/>
            </a:pPr>
            <a:r>
              <a:rPr lang="zh-TW"/>
              <a:t>腎臟為什麼會生病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ct val="100000"/>
              <a:buFont typeface="Arial"/>
              <a:buChar char="•"/>
            </a:pPr>
            <a:r>
              <a:rPr lang="zh-TW"/>
              <a:t>洗腎危機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ct val="100000"/>
              <a:buFont typeface="Arial"/>
              <a:buChar char="•"/>
            </a:pPr>
            <a:r>
              <a:rPr lang="zh-TW"/>
              <a:t>腎虧迷思</a:t>
            </a:r>
            <a:endParaRPr/>
          </a:p>
        </p:txBody>
      </p:sp>
      <p:sp>
        <p:nvSpPr>
          <p:cNvPr id="200" name="Google Shape;200;p3"/>
          <p:cNvSpPr txBox="1"/>
          <p:nvPr>
            <p:ph idx="2" type="body"/>
          </p:nvPr>
        </p:nvSpPr>
        <p:spPr>
          <a:xfrm>
            <a:off x="1059543" y="988858"/>
            <a:ext cx="2296974" cy="2433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15000"/>
              <a:buNone/>
            </a:pPr>
            <a:r>
              <a:rPr lang="zh-TW"/>
              <a:t>1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0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機智小問答 </a:t>
            </a:r>
            <a:endParaRPr/>
          </a:p>
        </p:txBody>
      </p:sp>
      <p:sp>
        <p:nvSpPr>
          <p:cNvPr id="541" name="Google Shape;541;p30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42" name="Google Shape;542;p30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下面哪個</a:t>
            </a:r>
            <a:r>
              <a:rPr b="1" lang="zh-TW" sz="3200" u="sng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不是</a:t>
            </a: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腎臟的功能？</a:t>
            </a:r>
            <a:endParaRPr/>
          </a:p>
        </p:txBody>
      </p:sp>
      <p:sp>
        <p:nvSpPr>
          <p:cNvPr id="543" name="Google Shape;543;p30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A. 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調節體內水分、滲透壓、電解質、酸鹼平衡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4" name="Google Shape;544;p30"/>
          <p:cNvSpPr txBox="1"/>
          <p:nvPr>
            <p:ph idx="4" type="body"/>
          </p:nvPr>
        </p:nvSpPr>
        <p:spPr>
          <a:xfrm>
            <a:off x="449263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C. 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調節鈣磷平衡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5" name="Google Shape;545;p30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B. 調節血壓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6" name="Google Shape;546;p30"/>
          <p:cNvSpPr txBox="1"/>
          <p:nvPr>
            <p:ph idx="6" type="body"/>
          </p:nvPr>
        </p:nvSpPr>
        <p:spPr>
          <a:xfrm>
            <a:off x="4249431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D. 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促進造血功能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7" name="Google Shape;547;p30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Q1</a:t>
            </a:r>
            <a:endParaRPr/>
          </a:p>
        </p:txBody>
      </p:sp>
      <p:sp>
        <p:nvSpPr>
          <p:cNvPr id="548" name="Google Shape;548;p30"/>
          <p:cNvSpPr txBox="1"/>
          <p:nvPr>
            <p:ph idx="8" type="body"/>
          </p:nvPr>
        </p:nvSpPr>
        <p:spPr>
          <a:xfrm>
            <a:off x="8049600" y="5593899"/>
            <a:ext cx="3693139" cy="9445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E. 性功能相關</a:t>
            </a:r>
            <a:endParaRPr/>
          </a:p>
        </p:txBody>
      </p:sp>
      <p:sp>
        <p:nvSpPr>
          <p:cNvPr id="549" name="Google Shape;549;p30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1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機智小問答 </a:t>
            </a:r>
            <a:endParaRPr/>
          </a:p>
        </p:txBody>
      </p:sp>
      <p:sp>
        <p:nvSpPr>
          <p:cNvPr id="555" name="Google Shape;555;p31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56" name="Google Shape;556;p31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下面哪個</a:t>
            </a:r>
            <a:r>
              <a:rPr b="1" lang="zh-TW" sz="3200" u="sng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不是</a:t>
            </a: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腎臟的功能？</a:t>
            </a:r>
            <a:endParaRPr/>
          </a:p>
        </p:txBody>
      </p:sp>
      <p:sp>
        <p:nvSpPr>
          <p:cNvPr id="557" name="Google Shape;557;p31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A. 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調節體內水分、滲透壓、電解質、酸鹼平衡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8" name="Google Shape;558;p31"/>
          <p:cNvSpPr txBox="1"/>
          <p:nvPr>
            <p:ph idx="4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B. 調節血壓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9" name="Google Shape;559;p31"/>
          <p:cNvSpPr txBox="1"/>
          <p:nvPr>
            <p:ph idx="5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Q1</a:t>
            </a:r>
            <a:endParaRPr/>
          </a:p>
        </p:txBody>
      </p:sp>
      <p:sp>
        <p:nvSpPr>
          <p:cNvPr id="560" name="Google Shape;560;p31"/>
          <p:cNvSpPr txBox="1"/>
          <p:nvPr>
            <p:ph idx="6" type="body"/>
          </p:nvPr>
        </p:nvSpPr>
        <p:spPr>
          <a:xfrm>
            <a:off x="449263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C. 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調節鈣磷平衡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1" name="Google Shape;561;p31"/>
          <p:cNvSpPr txBox="1"/>
          <p:nvPr>
            <p:ph idx="7" type="body"/>
          </p:nvPr>
        </p:nvSpPr>
        <p:spPr>
          <a:xfrm>
            <a:off x="4249431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D. 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促進造血功能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2" name="Google Shape;562;p31"/>
          <p:cNvSpPr txBox="1"/>
          <p:nvPr>
            <p:ph idx="8" type="body"/>
          </p:nvPr>
        </p:nvSpPr>
        <p:spPr>
          <a:xfrm>
            <a:off x="8049600" y="5593899"/>
            <a:ext cx="3693139" cy="944563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/>
              <a:t>E. 性功能相關</a:t>
            </a:r>
            <a:endParaRPr/>
          </a:p>
        </p:txBody>
      </p:sp>
      <p:sp>
        <p:nvSpPr>
          <p:cNvPr id="563" name="Google Shape;563;p31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2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機智小問答 </a:t>
            </a:r>
            <a:endParaRPr/>
          </a:p>
        </p:txBody>
      </p:sp>
      <p:sp>
        <p:nvSpPr>
          <p:cNvPr id="569" name="Google Shape;569;p32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70" name="Google Shape;570;p32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下面誰</a:t>
            </a:r>
            <a:r>
              <a:rPr b="1" lang="zh-TW" sz="3200" u="sng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</a:t>
            </a: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腎臟病高風險族群？</a:t>
            </a:r>
            <a:endParaRPr/>
          </a:p>
        </p:txBody>
      </p:sp>
      <p:sp>
        <p:nvSpPr>
          <p:cNvPr id="571" name="Google Shape;571;p32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A. </a:t>
            </a:r>
            <a:r>
              <a:rPr b="1" lang="zh-TW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糖尿病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72" name="Google Shape;572;p32"/>
          <p:cNvSpPr txBox="1"/>
          <p:nvPr>
            <p:ph idx="4" type="body"/>
          </p:nvPr>
        </p:nvSpPr>
        <p:spPr>
          <a:xfrm>
            <a:off x="449263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C. </a:t>
            </a:r>
            <a:r>
              <a:rPr b="1" lang="zh-TW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心血管疾病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73" name="Google Shape;573;p32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B. </a:t>
            </a:r>
            <a:r>
              <a:rPr b="1" lang="zh-TW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高血壓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74" name="Google Shape;574;p32"/>
          <p:cNvSpPr txBox="1"/>
          <p:nvPr>
            <p:ph idx="6" type="body"/>
          </p:nvPr>
        </p:nvSpPr>
        <p:spPr>
          <a:xfrm>
            <a:off x="4249431" y="5580873"/>
            <a:ext cx="3693139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D. </a:t>
            </a:r>
            <a:r>
              <a:rPr b="1" lang="zh-TW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痛風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75" name="Google Shape;575;p32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Q2</a:t>
            </a:r>
            <a:endParaRPr/>
          </a:p>
        </p:txBody>
      </p:sp>
      <p:sp>
        <p:nvSpPr>
          <p:cNvPr id="576" name="Google Shape;576;p32"/>
          <p:cNvSpPr txBox="1"/>
          <p:nvPr>
            <p:ph idx="8" type="body"/>
          </p:nvPr>
        </p:nvSpPr>
        <p:spPr>
          <a:xfrm>
            <a:off x="8049600" y="5593899"/>
            <a:ext cx="3693139" cy="9445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E. </a:t>
            </a:r>
            <a:r>
              <a:rPr b="1" lang="zh-TW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老人</a:t>
            </a:r>
            <a:endParaRPr/>
          </a:p>
        </p:txBody>
      </p:sp>
      <p:sp>
        <p:nvSpPr>
          <p:cNvPr id="577" name="Google Shape;577;p32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3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機智小問答 </a:t>
            </a:r>
            <a:endParaRPr/>
          </a:p>
        </p:txBody>
      </p:sp>
      <p:sp>
        <p:nvSpPr>
          <p:cNvPr id="583" name="Google Shape;583;p33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84" name="Google Shape;584;p33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下面誰</a:t>
            </a:r>
            <a:r>
              <a:rPr b="1" lang="zh-TW" sz="3200" u="sng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</a:t>
            </a: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腎臟病高風險族群？</a:t>
            </a:r>
            <a:endParaRPr/>
          </a:p>
        </p:txBody>
      </p:sp>
      <p:sp>
        <p:nvSpPr>
          <p:cNvPr id="585" name="Google Shape;585;p33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/>
              <a:t>A. </a:t>
            </a: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糖尿病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86" name="Google Shape;586;p33"/>
          <p:cNvSpPr txBox="1"/>
          <p:nvPr>
            <p:ph idx="4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6C4A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>
                <a:solidFill>
                  <a:schemeClr val="lt1"/>
                </a:solidFill>
              </a:rPr>
              <a:t>B. 高血壓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7" name="Google Shape;587;p33"/>
          <p:cNvSpPr txBox="1"/>
          <p:nvPr>
            <p:ph idx="5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Q2</a:t>
            </a:r>
            <a:endParaRPr/>
          </a:p>
        </p:txBody>
      </p:sp>
      <p:sp>
        <p:nvSpPr>
          <p:cNvPr id="588" name="Google Shape;588;p33"/>
          <p:cNvSpPr txBox="1"/>
          <p:nvPr>
            <p:ph idx="6" type="body"/>
          </p:nvPr>
        </p:nvSpPr>
        <p:spPr>
          <a:xfrm>
            <a:off x="449263" y="5580873"/>
            <a:ext cx="3693139" cy="945756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6C4A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>
                <a:solidFill>
                  <a:schemeClr val="lt1"/>
                </a:solidFill>
              </a:rPr>
              <a:t>C. 心血管疾病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9" name="Google Shape;589;p33"/>
          <p:cNvSpPr txBox="1"/>
          <p:nvPr>
            <p:ph idx="7" type="body"/>
          </p:nvPr>
        </p:nvSpPr>
        <p:spPr>
          <a:xfrm>
            <a:off x="4249431" y="5580873"/>
            <a:ext cx="3693139" cy="945756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6C4A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>
                <a:solidFill>
                  <a:schemeClr val="lt1"/>
                </a:solidFill>
              </a:rPr>
              <a:t>D. 痛風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0" name="Google Shape;590;p33"/>
          <p:cNvSpPr txBox="1"/>
          <p:nvPr>
            <p:ph idx="8" type="body"/>
          </p:nvPr>
        </p:nvSpPr>
        <p:spPr>
          <a:xfrm>
            <a:off x="8049600" y="5593899"/>
            <a:ext cx="3693139" cy="944563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6C4A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>
                <a:solidFill>
                  <a:schemeClr val="lt1"/>
                </a:solidFill>
              </a:rPr>
              <a:t>E. 老人</a:t>
            </a:r>
            <a:endParaRPr/>
          </a:p>
        </p:txBody>
      </p:sp>
      <p:sp>
        <p:nvSpPr>
          <p:cNvPr id="591" name="Google Shape;591;p33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4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機智小問答 </a:t>
            </a:r>
            <a:endParaRPr/>
          </a:p>
        </p:txBody>
      </p:sp>
      <p:sp>
        <p:nvSpPr>
          <p:cNvPr id="597" name="Google Shape;597;p34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98" name="Google Shape;598;p34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哪些檢查可以幫助</a:t>
            </a:r>
            <a:r>
              <a:rPr b="1" lang="zh-TW" sz="3200" u="sng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檢測腎臟功能</a:t>
            </a: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/>
          </a:p>
        </p:txBody>
      </p:sp>
      <p:sp>
        <p:nvSpPr>
          <p:cNvPr id="599" name="Google Shape;599;p34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Q3</a:t>
            </a:r>
            <a:endParaRPr/>
          </a:p>
        </p:txBody>
      </p:sp>
      <p:sp>
        <p:nvSpPr>
          <p:cNvPr id="600" name="Google Shape;600;p34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1" name="Google Shape;601;p34"/>
          <p:cNvSpPr txBox="1"/>
          <p:nvPr>
            <p:ph idx="3" type="body"/>
          </p:nvPr>
        </p:nvSpPr>
        <p:spPr>
          <a:xfrm>
            <a:off x="449263" y="4513750"/>
            <a:ext cx="5565775" cy="19791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 sz="2400"/>
              <a:t>A.</a:t>
            </a:r>
            <a:r>
              <a:rPr b="1" lang="zh-TW" sz="24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抽血</a:t>
            </a:r>
            <a:endParaRPr sz="2400"/>
          </a:p>
        </p:txBody>
      </p:sp>
      <p:sp>
        <p:nvSpPr>
          <p:cNvPr id="602" name="Google Shape;602;p34"/>
          <p:cNvSpPr txBox="1"/>
          <p:nvPr>
            <p:ph idx="5" type="body"/>
          </p:nvPr>
        </p:nvSpPr>
        <p:spPr>
          <a:xfrm>
            <a:off x="6176282" y="4513750"/>
            <a:ext cx="5565775" cy="19791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 sz="2400"/>
              <a:t>B.</a:t>
            </a:r>
            <a:r>
              <a:rPr b="1" lang="zh-TW" sz="24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驗尿</a:t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5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機智小問答 </a:t>
            </a:r>
            <a:endParaRPr/>
          </a:p>
        </p:txBody>
      </p:sp>
      <p:sp>
        <p:nvSpPr>
          <p:cNvPr id="608" name="Google Shape;608;p35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09" name="Google Shape;609;p35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哪些檢查可以幫助</a:t>
            </a:r>
            <a:r>
              <a:rPr b="1" lang="zh-TW" sz="3200" u="sng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檢測腎臟功能</a:t>
            </a: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/>
          </a:p>
        </p:txBody>
      </p:sp>
      <p:sp>
        <p:nvSpPr>
          <p:cNvPr id="610" name="Google Shape;610;p35"/>
          <p:cNvSpPr txBox="1"/>
          <p:nvPr>
            <p:ph idx="5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Q3</a:t>
            </a:r>
            <a:endParaRPr/>
          </a:p>
        </p:txBody>
      </p:sp>
      <p:sp>
        <p:nvSpPr>
          <p:cNvPr id="611" name="Google Shape;611;p35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2" name="Google Shape;612;p35"/>
          <p:cNvSpPr/>
          <p:nvPr/>
        </p:nvSpPr>
        <p:spPr>
          <a:xfrm>
            <a:off x="449263" y="4513750"/>
            <a:ext cx="5565775" cy="1979123"/>
          </a:xfrm>
          <a:custGeom>
            <a:rect b="b" l="l" r="r" t="t"/>
            <a:pathLst>
              <a:path extrusionOk="0" fill="none" h="1979123" w="5565775">
                <a:moveTo>
                  <a:pt x="0" y="0"/>
                </a:moveTo>
                <a:cubicBezTo>
                  <a:pt x="265076" y="-20523"/>
                  <a:pt x="403933" y="8595"/>
                  <a:pt x="654489" y="0"/>
                </a:cubicBezTo>
                <a:cubicBezTo>
                  <a:pt x="905045" y="-8595"/>
                  <a:pt x="1102330" y="29075"/>
                  <a:pt x="1361338" y="0"/>
                </a:cubicBezTo>
                <a:cubicBezTo>
                  <a:pt x="1620346" y="-29075"/>
                  <a:pt x="1751253" y="-8903"/>
                  <a:pt x="2068186" y="0"/>
                </a:cubicBezTo>
                <a:cubicBezTo>
                  <a:pt x="2385119" y="8903"/>
                  <a:pt x="2486766" y="8674"/>
                  <a:pt x="2722676" y="0"/>
                </a:cubicBezTo>
                <a:cubicBezTo>
                  <a:pt x="2958586" y="-8674"/>
                  <a:pt x="3074437" y="16914"/>
                  <a:pt x="3377165" y="0"/>
                </a:cubicBezTo>
                <a:cubicBezTo>
                  <a:pt x="3679893" y="-16914"/>
                  <a:pt x="3861372" y="34683"/>
                  <a:pt x="4136373" y="0"/>
                </a:cubicBezTo>
                <a:cubicBezTo>
                  <a:pt x="4411374" y="-34683"/>
                  <a:pt x="4878408" y="-24236"/>
                  <a:pt x="5235915" y="0"/>
                </a:cubicBezTo>
                <a:cubicBezTo>
                  <a:pt x="5390545" y="172769"/>
                  <a:pt x="5404948" y="179724"/>
                  <a:pt x="5565775" y="329860"/>
                </a:cubicBezTo>
                <a:cubicBezTo>
                  <a:pt x="5564476" y="443662"/>
                  <a:pt x="5542210" y="629015"/>
                  <a:pt x="5565775" y="830136"/>
                </a:cubicBezTo>
                <a:cubicBezTo>
                  <a:pt x="5589340" y="1031257"/>
                  <a:pt x="5581892" y="1150064"/>
                  <a:pt x="5565775" y="1412876"/>
                </a:cubicBezTo>
                <a:cubicBezTo>
                  <a:pt x="5549658" y="1675688"/>
                  <a:pt x="5574421" y="1824221"/>
                  <a:pt x="5565775" y="1979123"/>
                </a:cubicBezTo>
                <a:lnTo>
                  <a:pt x="5565775" y="1979123"/>
                </a:lnTo>
                <a:cubicBezTo>
                  <a:pt x="5432496" y="1964978"/>
                  <a:pt x="5246264" y="1959400"/>
                  <a:pt x="4963645" y="1979123"/>
                </a:cubicBezTo>
                <a:cubicBezTo>
                  <a:pt x="4681026" y="1998847"/>
                  <a:pt x="4585234" y="1969394"/>
                  <a:pt x="4413874" y="1979123"/>
                </a:cubicBezTo>
                <a:cubicBezTo>
                  <a:pt x="4242514" y="1988852"/>
                  <a:pt x="4053566" y="1977305"/>
                  <a:pt x="3759384" y="1979123"/>
                </a:cubicBezTo>
                <a:cubicBezTo>
                  <a:pt x="3465202" y="1980942"/>
                  <a:pt x="3403056" y="1992501"/>
                  <a:pt x="3209613" y="1979123"/>
                </a:cubicBezTo>
                <a:cubicBezTo>
                  <a:pt x="3016170" y="1965745"/>
                  <a:pt x="2657048" y="1954573"/>
                  <a:pt x="2502765" y="1979123"/>
                </a:cubicBezTo>
                <a:cubicBezTo>
                  <a:pt x="2348482" y="2003673"/>
                  <a:pt x="2053533" y="1975638"/>
                  <a:pt x="1743557" y="1979123"/>
                </a:cubicBezTo>
                <a:cubicBezTo>
                  <a:pt x="1433581" y="1982608"/>
                  <a:pt x="1396670" y="1970233"/>
                  <a:pt x="1246145" y="1979123"/>
                </a:cubicBezTo>
                <a:cubicBezTo>
                  <a:pt x="1095620" y="1988013"/>
                  <a:pt x="528597" y="1971594"/>
                  <a:pt x="329860" y="1979123"/>
                </a:cubicBezTo>
                <a:cubicBezTo>
                  <a:pt x="167645" y="1847697"/>
                  <a:pt x="138942" y="1785830"/>
                  <a:pt x="0" y="1649263"/>
                </a:cubicBezTo>
                <a:cubicBezTo>
                  <a:pt x="8834" y="1470210"/>
                  <a:pt x="-3283" y="1319073"/>
                  <a:pt x="0" y="1066523"/>
                </a:cubicBezTo>
                <a:cubicBezTo>
                  <a:pt x="3283" y="813973"/>
                  <a:pt x="-13287" y="707433"/>
                  <a:pt x="0" y="533262"/>
                </a:cubicBezTo>
                <a:cubicBezTo>
                  <a:pt x="13287" y="359091"/>
                  <a:pt x="-16435" y="215449"/>
                  <a:pt x="0" y="0"/>
                </a:cubicBezTo>
                <a:close/>
              </a:path>
              <a:path extrusionOk="0" h="1979123" w="5565775">
                <a:moveTo>
                  <a:pt x="0" y="0"/>
                </a:moveTo>
                <a:cubicBezTo>
                  <a:pt x="222396" y="-9993"/>
                  <a:pt x="425262" y="9827"/>
                  <a:pt x="549771" y="0"/>
                </a:cubicBezTo>
                <a:cubicBezTo>
                  <a:pt x="674280" y="-9827"/>
                  <a:pt x="964113" y="-8533"/>
                  <a:pt x="1099542" y="0"/>
                </a:cubicBezTo>
                <a:cubicBezTo>
                  <a:pt x="1234971" y="8533"/>
                  <a:pt x="1444129" y="-16728"/>
                  <a:pt x="1649313" y="0"/>
                </a:cubicBezTo>
                <a:cubicBezTo>
                  <a:pt x="1854497" y="16728"/>
                  <a:pt x="2006010" y="-11276"/>
                  <a:pt x="2199084" y="0"/>
                </a:cubicBezTo>
                <a:cubicBezTo>
                  <a:pt x="2392158" y="11276"/>
                  <a:pt x="2602917" y="-27113"/>
                  <a:pt x="2801215" y="0"/>
                </a:cubicBezTo>
                <a:cubicBezTo>
                  <a:pt x="2999513" y="27113"/>
                  <a:pt x="3188775" y="-28900"/>
                  <a:pt x="3560422" y="0"/>
                </a:cubicBezTo>
                <a:cubicBezTo>
                  <a:pt x="3932069" y="28900"/>
                  <a:pt x="3928139" y="7941"/>
                  <a:pt x="4057834" y="0"/>
                </a:cubicBezTo>
                <a:cubicBezTo>
                  <a:pt x="4187529" y="-7941"/>
                  <a:pt x="4810210" y="-2114"/>
                  <a:pt x="5235915" y="0"/>
                </a:cubicBezTo>
                <a:cubicBezTo>
                  <a:pt x="5343596" y="114890"/>
                  <a:pt x="5506064" y="249843"/>
                  <a:pt x="5565775" y="329860"/>
                </a:cubicBezTo>
                <a:cubicBezTo>
                  <a:pt x="5591636" y="566151"/>
                  <a:pt x="5575053" y="667793"/>
                  <a:pt x="5565775" y="912600"/>
                </a:cubicBezTo>
                <a:cubicBezTo>
                  <a:pt x="5556497" y="1157407"/>
                  <a:pt x="5552696" y="1375762"/>
                  <a:pt x="5565775" y="1495339"/>
                </a:cubicBezTo>
                <a:cubicBezTo>
                  <a:pt x="5578854" y="1614916"/>
                  <a:pt x="5575665" y="1808400"/>
                  <a:pt x="5565775" y="1979123"/>
                </a:cubicBezTo>
                <a:lnTo>
                  <a:pt x="5565775" y="1979123"/>
                </a:lnTo>
                <a:cubicBezTo>
                  <a:pt x="5350010" y="2008544"/>
                  <a:pt x="5227095" y="1976930"/>
                  <a:pt x="4963645" y="1979123"/>
                </a:cubicBezTo>
                <a:cubicBezTo>
                  <a:pt x="4700195" y="1981317"/>
                  <a:pt x="4576719" y="1954853"/>
                  <a:pt x="4466233" y="1979123"/>
                </a:cubicBezTo>
                <a:cubicBezTo>
                  <a:pt x="4355747" y="2003393"/>
                  <a:pt x="3972484" y="1965120"/>
                  <a:pt x="3759384" y="1979123"/>
                </a:cubicBezTo>
                <a:cubicBezTo>
                  <a:pt x="3546284" y="1993126"/>
                  <a:pt x="3454626" y="1959786"/>
                  <a:pt x="3157254" y="1979123"/>
                </a:cubicBezTo>
                <a:cubicBezTo>
                  <a:pt x="2859882" y="1998461"/>
                  <a:pt x="2874787" y="1977371"/>
                  <a:pt x="2659842" y="1979123"/>
                </a:cubicBezTo>
                <a:cubicBezTo>
                  <a:pt x="2444897" y="1980875"/>
                  <a:pt x="2285822" y="1956949"/>
                  <a:pt x="2162430" y="1979123"/>
                </a:cubicBezTo>
                <a:cubicBezTo>
                  <a:pt x="2039038" y="2001297"/>
                  <a:pt x="1832583" y="2005780"/>
                  <a:pt x="1612659" y="1979123"/>
                </a:cubicBezTo>
                <a:cubicBezTo>
                  <a:pt x="1392735" y="1952466"/>
                  <a:pt x="1265104" y="1975526"/>
                  <a:pt x="958170" y="1979123"/>
                </a:cubicBezTo>
                <a:cubicBezTo>
                  <a:pt x="651236" y="1982720"/>
                  <a:pt x="638261" y="2003106"/>
                  <a:pt x="329860" y="1979123"/>
                </a:cubicBezTo>
                <a:cubicBezTo>
                  <a:pt x="234934" y="1880469"/>
                  <a:pt x="66242" y="1730280"/>
                  <a:pt x="0" y="1649263"/>
                </a:cubicBezTo>
                <a:cubicBezTo>
                  <a:pt x="-22299" y="1471099"/>
                  <a:pt x="13284" y="1389982"/>
                  <a:pt x="0" y="1148987"/>
                </a:cubicBezTo>
                <a:cubicBezTo>
                  <a:pt x="-13284" y="907992"/>
                  <a:pt x="-21639" y="810138"/>
                  <a:pt x="0" y="582740"/>
                </a:cubicBezTo>
                <a:cubicBezTo>
                  <a:pt x="21639" y="355342"/>
                  <a:pt x="-18258" y="153342"/>
                  <a:pt x="0" y="0"/>
                </a:cubicBezTo>
                <a:close/>
              </a:path>
            </a:pathLst>
          </a:cu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zh-TW" sz="2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A.抽血</a:t>
            </a:r>
            <a:endParaRPr/>
          </a:p>
        </p:txBody>
      </p:sp>
      <p:sp>
        <p:nvSpPr>
          <p:cNvPr id="613" name="Google Shape;613;p35"/>
          <p:cNvSpPr txBox="1"/>
          <p:nvPr>
            <p:ph idx="4" type="body"/>
          </p:nvPr>
        </p:nvSpPr>
        <p:spPr>
          <a:xfrm>
            <a:off x="6176282" y="4513750"/>
            <a:ext cx="5565775" cy="1979123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 sz="2400">
                <a:solidFill>
                  <a:schemeClr val="lt1"/>
                </a:solidFill>
              </a:rPr>
              <a:t>B.驗尿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660" y="736015"/>
            <a:ext cx="11024680" cy="538597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36"/>
          <p:cNvSpPr txBox="1"/>
          <p:nvPr>
            <p:ph idx="4294967295" type="title"/>
          </p:nvPr>
        </p:nvSpPr>
        <p:spPr>
          <a:xfrm>
            <a:off x="359558" y="990601"/>
            <a:ext cx="11611637" cy="1044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護腎有方，錦囊相授</a:t>
            </a:r>
            <a:endParaRPr/>
          </a:p>
        </p:txBody>
      </p:sp>
      <p:pic>
        <p:nvPicPr>
          <p:cNvPr descr="一張含有 文字, 向量圖形 的圖片&#10;&#10;自動產生的描述" id="620" name="Google Shape;62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857132">
            <a:off x="-982493" y="1288566"/>
            <a:ext cx="2548647" cy="285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2036" y="4879368"/>
            <a:ext cx="2572605" cy="2885767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6"/>
          <p:cNvSpPr txBox="1"/>
          <p:nvPr/>
        </p:nvSpPr>
        <p:spPr>
          <a:xfrm>
            <a:off x="2074444" y="1894499"/>
            <a:ext cx="8043111" cy="3579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800"/>
              <a:buFont typeface="Montserrat SemiBold"/>
              <a:buNone/>
            </a:pPr>
            <a:r>
              <a:rPr lang="zh-TW" sz="2800"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rPr>
              <a:t>當心腎臟出問題，</a:t>
            </a:r>
            <a:r>
              <a:rPr lang="zh-TW" sz="280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十大族群</a:t>
            </a:r>
            <a:r>
              <a:rPr lang="zh-TW" sz="2800"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rPr>
              <a:t>多留意；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800"/>
              <a:buFont typeface="Montserrat SemiBold"/>
              <a:buNone/>
            </a:pPr>
            <a:r>
              <a:rPr lang="zh-TW" sz="2800"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rPr>
              <a:t>慢性腎病有症狀，篩檢</a:t>
            </a:r>
            <a:r>
              <a:rPr lang="zh-TW" sz="280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泡水高貧倦</a:t>
            </a:r>
            <a:r>
              <a:rPr lang="zh-TW" sz="2800"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rPr>
              <a:t>；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Montserrat SemiBold"/>
              <a:buNone/>
            </a:pPr>
            <a:r>
              <a:rPr lang="zh-TW" sz="280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抽血驗尿</a:t>
            </a:r>
            <a:r>
              <a:rPr lang="zh-TW" sz="2800"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rPr>
              <a:t>要追蹤，</a:t>
            </a:r>
            <a:r>
              <a:rPr lang="zh-TW" sz="280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三高三檢</a:t>
            </a:r>
            <a:r>
              <a:rPr lang="zh-TW" sz="2800"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rPr>
              <a:t>不遺漏；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Montserrat SemiBold"/>
              <a:buNone/>
            </a:pPr>
            <a:r>
              <a:rPr lang="zh-TW" sz="280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三多三少</a:t>
            </a:r>
            <a:r>
              <a:rPr lang="zh-TW" sz="2800"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rPr>
              <a:t>是根本，</a:t>
            </a:r>
            <a:r>
              <a:rPr lang="zh-TW" sz="280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四不一沒</a:t>
            </a:r>
            <a:r>
              <a:rPr lang="zh-TW" sz="2800"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rPr>
              <a:t>才健康；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Montserrat SemiBold"/>
              <a:buNone/>
            </a:pPr>
            <a:r>
              <a:rPr lang="zh-TW" sz="280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用藥五不</a:t>
            </a:r>
            <a:r>
              <a:rPr lang="zh-TW" sz="2800"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rPr>
              <a:t>小叮嚀，護腎久久一定行！</a:t>
            </a:r>
            <a:endParaRPr/>
          </a:p>
        </p:txBody>
      </p:sp>
      <p:pic>
        <p:nvPicPr>
          <p:cNvPr descr="一張含有 植物, 花 的圖片&#10;&#10;自動產生的描述" id="623" name="Google Shape;62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336" y="4599313"/>
            <a:ext cx="2572605" cy="2634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飛機, 氣球, 運輸 的圖片&#10;&#10;自動產生的描述" id="624" name="Google Shape;624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28428" y="129453"/>
            <a:ext cx="2374362" cy="1414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植物, 花 的圖片&#10;&#10;自動產生的描述" id="625" name="Google Shape;625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589544">
            <a:off x="-591288" y="4627329"/>
            <a:ext cx="2125795" cy="2176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7"/>
          <p:cNvSpPr txBox="1"/>
          <p:nvPr>
            <p:ph type="ctrTitle"/>
          </p:nvPr>
        </p:nvSpPr>
        <p:spPr>
          <a:xfrm>
            <a:off x="1524000" y="1857829"/>
            <a:ext cx="9144000" cy="2102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6000"/>
              <a:buFont typeface="Montserrat SemiBold"/>
              <a:buNone/>
            </a:pPr>
            <a:r>
              <a:rPr lang="zh-TW">
                <a:latin typeface="Montserrat SemiBold"/>
                <a:ea typeface="Montserrat SemiBold"/>
                <a:cs typeface="Montserrat SemiBold"/>
                <a:sym typeface="Montserrat SemiBold"/>
              </a:rPr>
              <a:t>感謝大家</a:t>
            </a:r>
            <a:endParaRPr/>
          </a:p>
        </p:txBody>
      </p:sp>
      <p:sp>
        <p:nvSpPr>
          <p:cNvPr id="631" name="Google Shape;631;p37"/>
          <p:cNvSpPr txBox="1"/>
          <p:nvPr>
            <p:ph idx="1" type="subTitle"/>
          </p:nvPr>
        </p:nvSpPr>
        <p:spPr>
          <a:xfrm>
            <a:off x="4371474" y="4051982"/>
            <a:ext cx="3449052" cy="688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</a:pPr>
            <a:r>
              <a:rPr lang="zh-TW"/>
              <a:t>以下開放諮詢時間</a:t>
            </a:r>
            <a:endParaRPr/>
          </a:p>
        </p:txBody>
      </p:sp>
      <p:pic>
        <p:nvPicPr>
          <p:cNvPr id="632" name="Google Shape;63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033" y="2894998"/>
            <a:ext cx="2299267" cy="326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5703" y="2894997"/>
            <a:ext cx="2299267" cy="3265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8"/>
          <p:cNvSpPr txBox="1"/>
          <p:nvPr>
            <p:ph idx="1" type="body"/>
          </p:nvPr>
        </p:nvSpPr>
        <p:spPr>
          <a:xfrm>
            <a:off x="841829" y="1851102"/>
            <a:ext cx="10508342" cy="4157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Montserrat SemiBold"/>
              <a:buAutoNum type="arabicPeriod"/>
            </a:pPr>
            <a:r>
              <a:rPr lang="zh-TW"/>
              <a:t>國家衛生研究院。台灣慢性腎臟病臨床診療指引(2015)。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Montserrat SemiBold"/>
              <a:buAutoNum type="arabicPeriod"/>
            </a:pPr>
            <a:r>
              <a:rPr lang="zh-TW"/>
              <a:t>衛生福利部國民健康署。慢性腎臟病健康管理手冊(2018) 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Montserrat SemiBold"/>
              <a:buAutoNum type="arabicPeriod"/>
            </a:pPr>
            <a:r>
              <a:rPr lang="zh-TW"/>
              <a:t>維基百科/腎。https://zh.m.wikipedia.org/wiki/%E8%85%8E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Montserrat SemiBold"/>
              <a:buAutoNum type="arabicPeriod"/>
            </a:pPr>
            <a:r>
              <a:rPr lang="zh-TW"/>
              <a:t>衛生福利部中央健保署(2020)。醫療給付費用總額協商參考指標要覽。</a:t>
            </a:r>
            <a:br>
              <a:rPr lang="zh-TW"/>
            </a:br>
            <a:r>
              <a:rPr lang="zh-TW"/>
              <a:t>瀏覽日期：110年9月22日。取自：https://dep.mohw.gov.tw/nhic/lp-1665-116.html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Montserrat SemiBold"/>
              <a:buAutoNum type="arabicPeriod"/>
            </a:pPr>
            <a:r>
              <a:rPr lang="zh-TW"/>
              <a:t>台灣腎臟醫學會。早期慢性腎臟病照護手冊(2022)。</a:t>
            </a:r>
            <a:endParaRPr/>
          </a:p>
        </p:txBody>
      </p:sp>
      <p:sp>
        <p:nvSpPr>
          <p:cNvPr id="639" name="Google Shape;639;p38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52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None/>
            </a:pPr>
            <a:r>
              <a:t/>
            </a:r>
            <a:endParaRPr/>
          </a:p>
        </p:txBody>
      </p:sp>
      <p:sp>
        <p:nvSpPr>
          <p:cNvPr id="640" name="Google Shape;640;p38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1" name="Google Shape;641;p38"/>
          <p:cNvSpPr txBox="1"/>
          <p:nvPr>
            <p:ph type="title"/>
          </p:nvPr>
        </p:nvSpPr>
        <p:spPr>
          <a:xfrm>
            <a:off x="449943" y="365126"/>
            <a:ext cx="11292114" cy="854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</a:pPr>
            <a:r>
              <a:rPr lang="zh-TW"/>
              <a:t>參考資料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911" y="420914"/>
            <a:ext cx="3208375" cy="34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2049" y="420914"/>
            <a:ext cx="6651484" cy="282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2049" y="3480406"/>
            <a:ext cx="6922196" cy="29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39"/>
          <p:cNvSpPr txBox="1"/>
          <p:nvPr/>
        </p:nvSpPr>
        <p:spPr>
          <a:xfrm>
            <a:off x="637911" y="4180535"/>
            <a:ext cx="275843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重點文字</a:t>
            </a:r>
            <a:endParaRPr/>
          </a:p>
        </p:txBody>
      </p:sp>
      <p:pic>
        <p:nvPicPr>
          <p:cNvPr id="650" name="Google Shape;650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693" y="4571526"/>
            <a:ext cx="382124" cy="39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77599" y="4571526"/>
            <a:ext cx="382124" cy="39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9919" y="4949976"/>
            <a:ext cx="1281933" cy="1335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輪 的圖片&#10;&#10;自動產生的描述" id="205" name="Google Shape;20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449" y="423899"/>
            <a:ext cx="2431599" cy="283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1191005">
            <a:off x="-416617" y="3498669"/>
            <a:ext cx="1314450" cy="158184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8" name="Google Shape;208;p4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</a:pPr>
            <a:r>
              <a:rPr lang="zh-TW"/>
              <a:t>老闆總以為我是超人，但⋯⋯</a:t>
            </a:r>
            <a:endParaRPr/>
          </a:p>
        </p:txBody>
      </p:sp>
      <p:pic>
        <p:nvPicPr>
          <p:cNvPr descr="一張含有 文字, 向量圖形 的圖片&#10;&#10;自動產生的描述" id="209" name="Google Shape;20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77384">
            <a:off x="3328036" y="1128331"/>
            <a:ext cx="4778165" cy="460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"/>
          <p:cNvSpPr txBox="1"/>
          <p:nvPr/>
        </p:nvSpPr>
        <p:spPr>
          <a:xfrm>
            <a:off x="449943" y="5494339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ct val="100000"/>
              <a:buFont typeface="Montserrat SemiBold"/>
              <a:buNone/>
            </a:pPr>
            <a:r>
              <a:rPr b="0" i="0" lang="zh-TW" sz="3600" u="none" cap="none" strike="noStrike">
                <a:solidFill>
                  <a:srgbClr val="BE84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鐵打的腎臟，也會生病</a:t>
            </a:r>
            <a:endParaRPr/>
          </a:p>
        </p:txBody>
      </p:sp>
      <p:pic>
        <p:nvPicPr>
          <p:cNvPr descr="一張含有 輪 的圖片&#10;&#10;自動產生的描述" id="211" name="Google Shape;211;p4"/>
          <p:cNvPicPr preferRelativeResize="0"/>
          <p:nvPr/>
        </p:nvPicPr>
        <p:blipFill rotWithShape="1">
          <a:blip r:embed="rId3">
            <a:alphaModFix/>
          </a:blip>
          <a:srcRect b="15945" l="0" r="0" t="0"/>
          <a:stretch/>
        </p:blipFill>
        <p:spPr>
          <a:xfrm>
            <a:off x="1120899" y="4454900"/>
            <a:ext cx="1896219" cy="1861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輪 的圖片&#10;&#10;自動產生的描述" id="212" name="Google Shape;2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257778" y="4020041"/>
            <a:ext cx="1896218" cy="215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191005">
            <a:off x="10917963" y="2440039"/>
            <a:ext cx="1427743" cy="1674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輪 的圖片&#10;&#10;自動產生的描述" id="214" name="Google Shape;2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556656" y="779933"/>
            <a:ext cx="1298462" cy="147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1109" y="4029053"/>
            <a:ext cx="1918826" cy="228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5861" y="4029053"/>
            <a:ext cx="1724450" cy="244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29639" y="3947733"/>
            <a:ext cx="1724450" cy="2449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/>
          <p:nvPr/>
        </p:nvSpPr>
        <p:spPr>
          <a:xfrm>
            <a:off x="560967" y="1526630"/>
            <a:ext cx="11070868" cy="4381913"/>
          </a:xfrm>
          <a:custGeom>
            <a:rect b="b" l="l" r="r" t="t"/>
            <a:pathLst>
              <a:path extrusionOk="0" fill="none" h="4381913" w="11070868">
                <a:moveTo>
                  <a:pt x="0" y="415362"/>
                </a:moveTo>
                <a:cubicBezTo>
                  <a:pt x="15295" y="218601"/>
                  <a:pt x="170623" y="62744"/>
                  <a:pt x="415362" y="0"/>
                </a:cubicBezTo>
                <a:cubicBezTo>
                  <a:pt x="615824" y="-3010"/>
                  <a:pt x="927931" y="42980"/>
                  <a:pt x="1086660" y="0"/>
                </a:cubicBezTo>
                <a:cubicBezTo>
                  <a:pt x="1245389" y="-42980"/>
                  <a:pt x="1514312" y="67540"/>
                  <a:pt x="1757959" y="0"/>
                </a:cubicBezTo>
                <a:cubicBezTo>
                  <a:pt x="2001606" y="-67540"/>
                  <a:pt x="2294585" y="86963"/>
                  <a:pt x="2531658" y="0"/>
                </a:cubicBezTo>
                <a:cubicBezTo>
                  <a:pt x="2768731" y="-86963"/>
                  <a:pt x="2961323" y="40029"/>
                  <a:pt x="3202957" y="0"/>
                </a:cubicBezTo>
                <a:cubicBezTo>
                  <a:pt x="3444591" y="-40029"/>
                  <a:pt x="3650692" y="9692"/>
                  <a:pt x="3976657" y="0"/>
                </a:cubicBezTo>
                <a:cubicBezTo>
                  <a:pt x="4302622" y="-9692"/>
                  <a:pt x="4503691" y="57593"/>
                  <a:pt x="4647955" y="0"/>
                </a:cubicBezTo>
                <a:cubicBezTo>
                  <a:pt x="4792219" y="-57593"/>
                  <a:pt x="4916615" y="15354"/>
                  <a:pt x="5012049" y="0"/>
                </a:cubicBezTo>
                <a:cubicBezTo>
                  <a:pt x="5107483" y="-15354"/>
                  <a:pt x="5460527" y="52297"/>
                  <a:pt x="5683347" y="0"/>
                </a:cubicBezTo>
                <a:cubicBezTo>
                  <a:pt x="5906167" y="-52297"/>
                  <a:pt x="5991547" y="15539"/>
                  <a:pt x="6149843" y="0"/>
                </a:cubicBezTo>
                <a:cubicBezTo>
                  <a:pt x="6308139" y="-15539"/>
                  <a:pt x="6333494" y="8679"/>
                  <a:pt x="6513937" y="0"/>
                </a:cubicBezTo>
                <a:cubicBezTo>
                  <a:pt x="6694380" y="-8679"/>
                  <a:pt x="6684977" y="6448"/>
                  <a:pt x="6775629" y="0"/>
                </a:cubicBezTo>
                <a:cubicBezTo>
                  <a:pt x="6866281" y="-6448"/>
                  <a:pt x="7014948" y="41888"/>
                  <a:pt x="7139723" y="0"/>
                </a:cubicBezTo>
                <a:cubicBezTo>
                  <a:pt x="7264498" y="-41888"/>
                  <a:pt x="7356769" y="42426"/>
                  <a:pt x="7503817" y="0"/>
                </a:cubicBezTo>
                <a:cubicBezTo>
                  <a:pt x="7650865" y="-42426"/>
                  <a:pt x="7894441" y="48493"/>
                  <a:pt x="8072714" y="0"/>
                </a:cubicBezTo>
                <a:cubicBezTo>
                  <a:pt x="8250987" y="-48493"/>
                  <a:pt x="8512569" y="41795"/>
                  <a:pt x="8641611" y="0"/>
                </a:cubicBezTo>
                <a:cubicBezTo>
                  <a:pt x="8770653" y="-41795"/>
                  <a:pt x="8917201" y="807"/>
                  <a:pt x="9108106" y="0"/>
                </a:cubicBezTo>
                <a:cubicBezTo>
                  <a:pt x="9299011" y="-807"/>
                  <a:pt x="9636070" y="25941"/>
                  <a:pt x="9881806" y="0"/>
                </a:cubicBezTo>
                <a:cubicBezTo>
                  <a:pt x="10127542" y="-25941"/>
                  <a:pt x="10381425" y="37697"/>
                  <a:pt x="10655506" y="0"/>
                </a:cubicBezTo>
                <a:cubicBezTo>
                  <a:pt x="10923377" y="-13995"/>
                  <a:pt x="11082658" y="211982"/>
                  <a:pt x="11070868" y="415362"/>
                </a:cubicBezTo>
                <a:cubicBezTo>
                  <a:pt x="11140294" y="604420"/>
                  <a:pt x="11016311" y="733800"/>
                  <a:pt x="11070868" y="1007227"/>
                </a:cubicBezTo>
                <a:cubicBezTo>
                  <a:pt x="11125425" y="1280655"/>
                  <a:pt x="11050760" y="1457076"/>
                  <a:pt x="11070868" y="1670115"/>
                </a:cubicBezTo>
                <a:cubicBezTo>
                  <a:pt x="11090976" y="1883154"/>
                  <a:pt x="11013615" y="1955631"/>
                  <a:pt x="11070868" y="2155445"/>
                </a:cubicBezTo>
                <a:cubicBezTo>
                  <a:pt x="11128121" y="2355259"/>
                  <a:pt x="11040114" y="2530034"/>
                  <a:pt x="11070868" y="2818333"/>
                </a:cubicBezTo>
                <a:cubicBezTo>
                  <a:pt x="11101622" y="3106632"/>
                  <a:pt x="10943547" y="3700183"/>
                  <a:pt x="11070868" y="3966551"/>
                </a:cubicBezTo>
                <a:cubicBezTo>
                  <a:pt x="11069445" y="4135047"/>
                  <a:pt x="10938310" y="4343170"/>
                  <a:pt x="10655506" y="4381913"/>
                </a:cubicBezTo>
                <a:cubicBezTo>
                  <a:pt x="10541336" y="4430678"/>
                  <a:pt x="10314100" y="4343916"/>
                  <a:pt x="10189011" y="4381913"/>
                </a:cubicBezTo>
                <a:cubicBezTo>
                  <a:pt x="10063922" y="4419910"/>
                  <a:pt x="9850565" y="4352708"/>
                  <a:pt x="9722515" y="4381913"/>
                </a:cubicBezTo>
                <a:cubicBezTo>
                  <a:pt x="9594465" y="4411118"/>
                  <a:pt x="9418767" y="4380245"/>
                  <a:pt x="9256020" y="4381913"/>
                </a:cubicBezTo>
                <a:cubicBezTo>
                  <a:pt x="9093273" y="4383581"/>
                  <a:pt x="9070116" y="4363521"/>
                  <a:pt x="8994327" y="4381913"/>
                </a:cubicBezTo>
                <a:cubicBezTo>
                  <a:pt x="8918538" y="4400305"/>
                  <a:pt x="8597216" y="4299339"/>
                  <a:pt x="8220627" y="4381913"/>
                </a:cubicBezTo>
                <a:cubicBezTo>
                  <a:pt x="7844038" y="4464487"/>
                  <a:pt x="7623124" y="4310171"/>
                  <a:pt x="7446928" y="4381913"/>
                </a:cubicBezTo>
                <a:cubicBezTo>
                  <a:pt x="7270732" y="4453655"/>
                  <a:pt x="7255017" y="4357340"/>
                  <a:pt x="7185235" y="4381913"/>
                </a:cubicBezTo>
                <a:cubicBezTo>
                  <a:pt x="7115453" y="4406486"/>
                  <a:pt x="6987492" y="4338600"/>
                  <a:pt x="6821141" y="4381913"/>
                </a:cubicBezTo>
                <a:cubicBezTo>
                  <a:pt x="6654790" y="4425226"/>
                  <a:pt x="6477268" y="4353596"/>
                  <a:pt x="6252244" y="4381913"/>
                </a:cubicBezTo>
                <a:cubicBezTo>
                  <a:pt x="6027220" y="4410230"/>
                  <a:pt x="5846513" y="4332325"/>
                  <a:pt x="5580946" y="4381913"/>
                </a:cubicBezTo>
                <a:cubicBezTo>
                  <a:pt x="5315379" y="4431501"/>
                  <a:pt x="5300434" y="4353930"/>
                  <a:pt x="5114450" y="4381913"/>
                </a:cubicBezTo>
                <a:cubicBezTo>
                  <a:pt x="4928466" y="4409896"/>
                  <a:pt x="4897995" y="4342374"/>
                  <a:pt x="4750356" y="4381913"/>
                </a:cubicBezTo>
                <a:cubicBezTo>
                  <a:pt x="4602717" y="4421452"/>
                  <a:pt x="4504937" y="4372629"/>
                  <a:pt x="4386262" y="4381913"/>
                </a:cubicBezTo>
                <a:cubicBezTo>
                  <a:pt x="4267587" y="4391197"/>
                  <a:pt x="3931236" y="4376626"/>
                  <a:pt x="3714964" y="4381913"/>
                </a:cubicBezTo>
                <a:cubicBezTo>
                  <a:pt x="3498692" y="4387200"/>
                  <a:pt x="3582150" y="4360754"/>
                  <a:pt x="3453271" y="4381913"/>
                </a:cubicBezTo>
                <a:cubicBezTo>
                  <a:pt x="3324392" y="4403072"/>
                  <a:pt x="3099397" y="4374030"/>
                  <a:pt x="2986776" y="4381913"/>
                </a:cubicBezTo>
                <a:cubicBezTo>
                  <a:pt x="2874156" y="4389796"/>
                  <a:pt x="2536645" y="4331921"/>
                  <a:pt x="2417879" y="4381913"/>
                </a:cubicBezTo>
                <a:cubicBezTo>
                  <a:pt x="2299113" y="4431905"/>
                  <a:pt x="2147107" y="4375832"/>
                  <a:pt x="2053785" y="4381913"/>
                </a:cubicBezTo>
                <a:cubicBezTo>
                  <a:pt x="1960463" y="4387994"/>
                  <a:pt x="1528734" y="4298264"/>
                  <a:pt x="1280085" y="4381913"/>
                </a:cubicBezTo>
                <a:cubicBezTo>
                  <a:pt x="1031436" y="4465562"/>
                  <a:pt x="1075399" y="4374340"/>
                  <a:pt x="1018393" y="4381913"/>
                </a:cubicBezTo>
                <a:cubicBezTo>
                  <a:pt x="961387" y="4389486"/>
                  <a:pt x="700644" y="4357339"/>
                  <a:pt x="415362" y="4381913"/>
                </a:cubicBezTo>
                <a:cubicBezTo>
                  <a:pt x="238668" y="4340209"/>
                  <a:pt x="26262" y="4219493"/>
                  <a:pt x="0" y="3966551"/>
                </a:cubicBezTo>
                <a:cubicBezTo>
                  <a:pt x="-25168" y="3736712"/>
                  <a:pt x="58678" y="3590236"/>
                  <a:pt x="0" y="3374686"/>
                </a:cubicBezTo>
                <a:cubicBezTo>
                  <a:pt x="-58678" y="3159137"/>
                  <a:pt x="24303" y="2936942"/>
                  <a:pt x="0" y="2747309"/>
                </a:cubicBezTo>
                <a:cubicBezTo>
                  <a:pt x="-24303" y="2557676"/>
                  <a:pt x="9636" y="2327206"/>
                  <a:pt x="0" y="2084421"/>
                </a:cubicBezTo>
                <a:cubicBezTo>
                  <a:pt x="-9636" y="1841636"/>
                  <a:pt x="50092" y="1644090"/>
                  <a:pt x="0" y="1492556"/>
                </a:cubicBezTo>
                <a:cubicBezTo>
                  <a:pt x="-50092" y="1341022"/>
                  <a:pt x="23717" y="1114859"/>
                  <a:pt x="0" y="1007227"/>
                </a:cubicBezTo>
                <a:cubicBezTo>
                  <a:pt x="-23717" y="899595"/>
                  <a:pt x="29357" y="694392"/>
                  <a:pt x="0" y="415362"/>
                </a:cubicBezTo>
                <a:close/>
              </a:path>
              <a:path extrusionOk="0" h="4381913" w="11070868">
                <a:moveTo>
                  <a:pt x="0" y="415362"/>
                </a:moveTo>
                <a:cubicBezTo>
                  <a:pt x="-50624" y="154738"/>
                  <a:pt x="165991" y="7496"/>
                  <a:pt x="415362" y="0"/>
                </a:cubicBezTo>
                <a:cubicBezTo>
                  <a:pt x="598109" y="-26201"/>
                  <a:pt x="837541" y="68081"/>
                  <a:pt x="1189062" y="0"/>
                </a:cubicBezTo>
                <a:cubicBezTo>
                  <a:pt x="1540583" y="-68081"/>
                  <a:pt x="1487760" y="27898"/>
                  <a:pt x="1655557" y="0"/>
                </a:cubicBezTo>
                <a:cubicBezTo>
                  <a:pt x="1823355" y="-27898"/>
                  <a:pt x="1932185" y="13274"/>
                  <a:pt x="2019651" y="0"/>
                </a:cubicBezTo>
                <a:cubicBezTo>
                  <a:pt x="2107117" y="-13274"/>
                  <a:pt x="2472072" y="13273"/>
                  <a:pt x="2690950" y="0"/>
                </a:cubicBezTo>
                <a:cubicBezTo>
                  <a:pt x="2909828" y="-13273"/>
                  <a:pt x="3015748" y="16328"/>
                  <a:pt x="3157445" y="0"/>
                </a:cubicBezTo>
                <a:cubicBezTo>
                  <a:pt x="3299143" y="-16328"/>
                  <a:pt x="3730358" y="83663"/>
                  <a:pt x="3931145" y="0"/>
                </a:cubicBezTo>
                <a:cubicBezTo>
                  <a:pt x="4131932" y="-83663"/>
                  <a:pt x="4144266" y="22054"/>
                  <a:pt x="4295239" y="0"/>
                </a:cubicBezTo>
                <a:cubicBezTo>
                  <a:pt x="4446212" y="-22054"/>
                  <a:pt x="4702585" y="30951"/>
                  <a:pt x="5068939" y="0"/>
                </a:cubicBezTo>
                <a:cubicBezTo>
                  <a:pt x="5435293" y="-30951"/>
                  <a:pt x="5202142" y="12467"/>
                  <a:pt x="5330631" y="0"/>
                </a:cubicBezTo>
                <a:cubicBezTo>
                  <a:pt x="5459120" y="-12467"/>
                  <a:pt x="5652255" y="56982"/>
                  <a:pt x="5899528" y="0"/>
                </a:cubicBezTo>
                <a:cubicBezTo>
                  <a:pt x="6146801" y="-56982"/>
                  <a:pt x="6312260" y="34439"/>
                  <a:pt x="6468425" y="0"/>
                </a:cubicBezTo>
                <a:cubicBezTo>
                  <a:pt x="6624590" y="-34439"/>
                  <a:pt x="6806928" y="24609"/>
                  <a:pt x="6934920" y="0"/>
                </a:cubicBezTo>
                <a:cubicBezTo>
                  <a:pt x="7062912" y="-24609"/>
                  <a:pt x="7485270" y="55952"/>
                  <a:pt x="7708620" y="0"/>
                </a:cubicBezTo>
                <a:cubicBezTo>
                  <a:pt x="7931970" y="-55952"/>
                  <a:pt x="8311053" y="66185"/>
                  <a:pt x="8482320" y="0"/>
                </a:cubicBezTo>
                <a:cubicBezTo>
                  <a:pt x="8653587" y="-66185"/>
                  <a:pt x="8741584" y="4668"/>
                  <a:pt x="8846414" y="0"/>
                </a:cubicBezTo>
                <a:cubicBezTo>
                  <a:pt x="8951244" y="-4668"/>
                  <a:pt x="9224492" y="44603"/>
                  <a:pt x="9415311" y="0"/>
                </a:cubicBezTo>
                <a:cubicBezTo>
                  <a:pt x="9606130" y="-44603"/>
                  <a:pt x="10234071" y="70282"/>
                  <a:pt x="10655506" y="0"/>
                </a:cubicBezTo>
                <a:cubicBezTo>
                  <a:pt x="10865228" y="-59191"/>
                  <a:pt x="11092128" y="181645"/>
                  <a:pt x="11070868" y="415362"/>
                </a:cubicBezTo>
                <a:cubicBezTo>
                  <a:pt x="11081747" y="518916"/>
                  <a:pt x="11055575" y="735273"/>
                  <a:pt x="11070868" y="900691"/>
                </a:cubicBezTo>
                <a:cubicBezTo>
                  <a:pt x="11086161" y="1066109"/>
                  <a:pt x="11018784" y="1296258"/>
                  <a:pt x="11070868" y="1563580"/>
                </a:cubicBezTo>
                <a:cubicBezTo>
                  <a:pt x="11122952" y="1830902"/>
                  <a:pt x="11058522" y="1993162"/>
                  <a:pt x="11070868" y="2155445"/>
                </a:cubicBezTo>
                <a:cubicBezTo>
                  <a:pt x="11083214" y="2317729"/>
                  <a:pt x="11034034" y="2557180"/>
                  <a:pt x="11070868" y="2676286"/>
                </a:cubicBezTo>
                <a:cubicBezTo>
                  <a:pt x="11107702" y="2795392"/>
                  <a:pt x="11047814" y="3114421"/>
                  <a:pt x="11070868" y="3268150"/>
                </a:cubicBezTo>
                <a:cubicBezTo>
                  <a:pt x="11093922" y="3421879"/>
                  <a:pt x="11045482" y="3823930"/>
                  <a:pt x="11070868" y="3966551"/>
                </a:cubicBezTo>
                <a:cubicBezTo>
                  <a:pt x="11075036" y="4183131"/>
                  <a:pt x="10903344" y="4401852"/>
                  <a:pt x="10655506" y="4381913"/>
                </a:cubicBezTo>
                <a:cubicBezTo>
                  <a:pt x="10475790" y="4412608"/>
                  <a:pt x="10193692" y="4354444"/>
                  <a:pt x="9881806" y="4381913"/>
                </a:cubicBezTo>
                <a:cubicBezTo>
                  <a:pt x="9569920" y="4409382"/>
                  <a:pt x="9508201" y="4364325"/>
                  <a:pt x="9210508" y="4381913"/>
                </a:cubicBezTo>
                <a:cubicBezTo>
                  <a:pt x="8912815" y="4399501"/>
                  <a:pt x="9005472" y="4369956"/>
                  <a:pt x="8846414" y="4381913"/>
                </a:cubicBezTo>
                <a:cubicBezTo>
                  <a:pt x="8687356" y="4393870"/>
                  <a:pt x="8343675" y="4319773"/>
                  <a:pt x="8175116" y="4381913"/>
                </a:cubicBezTo>
                <a:cubicBezTo>
                  <a:pt x="8006557" y="4444053"/>
                  <a:pt x="8002539" y="4354325"/>
                  <a:pt x="7913423" y="4381913"/>
                </a:cubicBezTo>
                <a:cubicBezTo>
                  <a:pt x="7824307" y="4409501"/>
                  <a:pt x="7518608" y="4302598"/>
                  <a:pt x="7242125" y="4381913"/>
                </a:cubicBezTo>
                <a:cubicBezTo>
                  <a:pt x="6965642" y="4461228"/>
                  <a:pt x="6992432" y="4350575"/>
                  <a:pt x="6878031" y="4381913"/>
                </a:cubicBezTo>
                <a:cubicBezTo>
                  <a:pt x="6763630" y="4413251"/>
                  <a:pt x="6676808" y="4352739"/>
                  <a:pt x="6616338" y="4381913"/>
                </a:cubicBezTo>
                <a:cubicBezTo>
                  <a:pt x="6555868" y="4411087"/>
                  <a:pt x="6346663" y="4364944"/>
                  <a:pt x="6252244" y="4381913"/>
                </a:cubicBezTo>
                <a:cubicBezTo>
                  <a:pt x="6157825" y="4398882"/>
                  <a:pt x="5904702" y="4310319"/>
                  <a:pt x="5580946" y="4381913"/>
                </a:cubicBezTo>
                <a:cubicBezTo>
                  <a:pt x="5257190" y="4453507"/>
                  <a:pt x="5290694" y="4371640"/>
                  <a:pt x="5216852" y="4381913"/>
                </a:cubicBezTo>
                <a:cubicBezTo>
                  <a:pt x="5143010" y="4392186"/>
                  <a:pt x="5046178" y="4380380"/>
                  <a:pt x="4955159" y="4381913"/>
                </a:cubicBezTo>
                <a:cubicBezTo>
                  <a:pt x="4864140" y="4383446"/>
                  <a:pt x="4673392" y="4350817"/>
                  <a:pt x="4591065" y="4381913"/>
                </a:cubicBezTo>
                <a:cubicBezTo>
                  <a:pt x="4508738" y="4413009"/>
                  <a:pt x="4227456" y="4340403"/>
                  <a:pt x="4124570" y="4381913"/>
                </a:cubicBezTo>
                <a:cubicBezTo>
                  <a:pt x="4021684" y="4423423"/>
                  <a:pt x="3688473" y="4313766"/>
                  <a:pt x="3555673" y="4381913"/>
                </a:cubicBezTo>
                <a:cubicBezTo>
                  <a:pt x="3422873" y="4450060"/>
                  <a:pt x="3320133" y="4376684"/>
                  <a:pt x="3191579" y="4381913"/>
                </a:cubicBezTo>
                <a:cubicBezTo>
                  <a:pt x="3063025" y="4387142"/>
                  <a:pt x="2800918" y="4350754"/>
                  <a:pt x="2417879" y="4381913"/>
                </a:cubicBezTo>
                <a:cubicBezTo>
                  <a:pt x="2034840" y="4413072"/>
                  <a:pt x="2061847" y="4313920"/>
                  <a:pt x="1848982" y="4381913"/>
                </a:cubicBezTo>
                <a:cubicBezTo>
                  <a:pt x="1636117" y="4449906"/>
                  <a:pt x="1380669" y="4300286"/>
                  <a:pt x="1075282" y="4381913"/>
                </a:cubicBezTo>
                <a:cubicBezTo>
                  <a:pt x="769895" y="4463540"/>
                  <a:pt x="595329" y="4369854"/>
                  <a:pt x="415362" y="4381913"/>
                </a:cubicBezTo>
                <a:cubicBezTo>
                  <a:pt x="168957" y="4444203"/>
                  <a:pt x="17299" y="4166815"/>
                  <a:pt x="0" y="3966551"/>
                </a:cubicBezTo>
                <a:cubicBezTo>
                  <a:pt x="-44343" y="3802860"/>
                  <a:pt x="3040" y="3553259"/>
                  <a:pt x="0" y="3410198"/>
                </a:cubicBezTo>
                <a:cubicBezTo>
                  <a:pt x="-3040" y="3267137"/>
                  <a:pt x="4613" y="2953335"/>
                  <a:pt x="0" y="2818333"/>
                </a:cubicBezTo>
                <a:cubicBezTo>
                  <a:pt x="-4613" y="2683331"/>
                  <a:pt x="33231" y="2483979"/>
                  <a:pt x="0" y="2333004"/>
                </a:cubicBezTo>
                <a:cubicBezTo>
                  <a:pt x="-33231" y="2182029"/>
                  <a:pt x="16998" y="1979546"/>
                  <a:pt x="0" y="1670115"/>
                </a:cubicBezTo>
                <a:cubicBezTo>
                  <a:pt x="-16998" y="1360684"/>
                  <a:pt x="47856" y="1292072"/>
                  <a:pt x="0" y="1078251"/>
                </a:cubicBezTo>
                <a:cubicBezTo>
                  <a:pt x="-47856" y="864430"/>
                  <a:pt x="63556" y="730062"/>
                  <a:pt x="0" y="415362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0" name="Google Shape;220;p5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1" name="Google Shape;221;p5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慢性腎臟病患越來越多</a:t>
            </a:r>
            <a:endParaRPr/>
          </a:p>
        </p:txBody>
      </p:sp>
      <p:sp>
        <p:nvSpPr>
          <p:cNvPr id="222" name="Google Shape;222;p5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台灣腎病盛行率逐年攀升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baseline="30000"/>
          </a:p>
        </p:txBody>
      </p:sp>
      <p:sp>
        <p:nvSpPr>
          <p:cNvPr id="223" name="Google Shape;223;p5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 國家衛生研究院。台灣慢性腎臟病臨床診療指引(2015)。</a:t>
            </a:r>
            <a:endParaRPr/>
          </a:p>
        </p:txBody>
      </p:sp>
      <p:sp>
        <p:nvSpPr>
          <p:cNvPr id="224" name="Google Shape;224;p5"/>
          <p:cNvSpPr txBox="1"/>
          <p:nvPr/>
        </p:nvSpPr>
        <p:spPr>
          <a:xfrm>
            <a:off x="5027242" y="3254447"/>
            <a:ext cx="6388802" cy="940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Char char="•"/>
            </a:pPr>
            <a:r>
              <a:rPr b="0" i="0" lang="zh-TW" sz="2400" u="none" cap="none" strike="noStrike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全球目前慢性腎臟病盛行率為 8 ∼ 16%。</a:t>
            </a:r>
            <a:endParaRPr b="0" i="0" sz="2400" u="none" cap="none" strike="noStrike">
              <a:solidFill>
                <a:srgbClr val="BE846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Char char="•"/>
            </a:pPr>
            <a:r>
              <a:rPr b="0" i="0" lang="zh-TW" sz="2400" u="none" cap="none" strike="noStrike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台灣慢性腎臟病盛行率有</a:t>
            </a:r>
            <a:r>
              <a:rPr b="1" i="0" lang="zh-TW" sz="28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逐年增加</a:t>
            </a:r>
            <a:r>
              <a:rPr b="0" i="0" lang="zh-TW" sz="2400" u="none" cap="none" strike="noStrike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的趨勢。</a:t>
            </a:r>
            <a:endParaRPr/>
          </a:p>
        </p:txBody>
      </p:sp>
      <p:graphicFrame>
        <p:nvGraphicFramePr>
          <p:cNvPr id="225" name="Google Shape;225;p5"/>
          <p:cNvGraphicFramePr/>
          <p:nvPr/>
        </p:nvGraphicFramePr>
        <p:xfrm>
          <a:off x="775958" y="1653226"/>
          <a:ext cx="4035494" cy="4195598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226" name="Google Shape;226;p5"/>
          <p:cNvCxnSpPr/>
          <p:nvPr/>
        </p:nvCxnSpPr>
        <p:spPr>
          <a:xfrm flipH="1" rot="10800000">
            <a:off x="2065959" y="2839578"/>
            <a:ext cx="2273472" cy="2238143"/>
          </a:xfrm>
          <a:prstGeom prst="straightConnector1">
            <a:avLst/>
          </a:prstGeom>
          <a:noFill/>
          <a:ln cap="flat" cmpd="sng" w="85725">
            <a:solidFill>
              <a:srgbClr val="6C4A37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"/>
          <p:cNvSpPr/>
          <p:nvPr/>
        </p:nvSpPr>
        <p:spPr>
          <a:xfrm>
            <a:off x="451547" y="1578429"/>
            <a:ext cx="11289708" cy="4381913"/>
          </a:xfrm>
          <a:custGeom>
            <a:rect b="b" l="l" r="r" t="t"/>
            <a:pathLst>
              <a:path extrusionOk="0" fill="none" h="4381913" w="11289708">
                <a:moveTo>
                  <a:pt x="0" y="415362"/>
                </a:moveTo>
                <a:cubicBezTo>
                  <a:pt x="1184" y="239840"/>
                  <a:pt x="189926" y="-3556"/>
                  <a:pt x="415362" y="0"/>
                </a:cubicBezTo>
                <a:cubicBezTo>
                  <a:pt x="667305" y="-18282"/>
                  <a:pt x="905392" y="-31296"/>
                  <a:pt x="1112628" y="0"/>
                </a:cubicBezTo>
                <a:cubicBezTo>
                  <a:pt x="1319864" y="31296"/>
                  <a:pt x="1823264" y="25606"/>
                  <a:pt x="2019073" y="0"/>
                </a:cubicBezTo>
                <a:cubicBezTo>
                  <a:pt x="2214883" y="-25606"/>
                  <a:pt x="2539998" y="20249"/>
                  <a:pt x="2716338" y="0"/>
                </a:cubicBezTo>
                <a:cubicBezTo>
                  <a:pt x="2892678" y="-20249"/>
                  <a:pt x="3348654" y="6548"/>
                  <a:pt x="3622784" y="0"/>
                </a:cubicBezTo>
                <a:cubicBezTo>
                  <a:pt x="3896914" y="-6548"/>
                  <a:pt x="3958538" y="-27806"/>
                  <a:pt x="4215460" y="0"/>
                </a:cubicBezTo>
                <a:cubicBezTo>
                  <a:pt x="4472382" y="27806"/>
                  <a:pt x="4585190" y="-21667"/>
                  <a:pt x="4703545" y="0"/>
                </a:cubicBezTo>
                <a:cubicBezTo>
                  <a:pt x="4821900" y="21667"/>
                  <a:pt x="5223096" y="6875"/>
                  <a:pt x="5400811" y="0"/>
                </a:cubicBezTo>
                <a:cubicBezTo>
                  <a:pt x="5578526" y="-6875"/>
                  <a:pt x="5905632" y="28672"/>
                  <a:pt x="6202666" y="0"/>
                </a:cubicBezTo>
                <a:cubicBezTo>
                  <a:pt x="6499701" y="-28672"/>
                  <a:pt x="6728920" y="-43306"/>
                  <a:pt x="7109112" y="0"/>
                </a:cubicBezTo>
                <a:cubicBezTo>
                  <a:pt x="7489304" y="43306"/>
                  <a:pt x="7715077" y="35056"/>
                  <a:pt x="7910967" y="0"/>
                </a:cubicBezTo>
                <a:cubicBezTo>
                  <a:pt x="8106858" y="-35056"/>
                  <a:pt x="8598537" y="-1543"/>
                  <a:pt x="8817412" y="0"/>
                </a:cubicBezTo>
                <a:cubicBezTo>
                  <a:pt x="9036288" y="1543"/>
                  <a:pt x="9230242" y="27914"/>
                  <a:pt x="9619268" y="0"/>
                </a:cubicBezTo>
                <a:cubicBezTo>
                  <a:pt x="10008294" y="-27914"/>
                  <a:pt x="9950102" y="-2456"/>
                  <a:pt x="10107354" y="0"/>
                </a:cubicBezTo>
                <a:cubicBezTo>
                  <a:pt x="10264606" y="2456"/>
                  <a:pt x="10555568" y="23377"/>
                  <a:pt x="10874346" y="0"/>
                </a:cubicBezTo>
                <a:cubicBezTo>
                  <a:pt x="11140793" y="5707"/>
                  <a:pt x="11301964" y="204768"/>
                  <a:pt x="11289708" y="415362"/>
                </a:cubicBezTo>
                <a:cubicBezTo>
                  <a:pt x="11298312" y="645291"/>
                  <a:pt x="11300115" y="811408"/>
                  <a:pt x="11289708" y="1042739"/>
                </a:cubicBezTo>
                <a:cubicBezTo>
                  <a:pt x="11279301" y="1274070"/>
                  <a:pt x="11299748" y="1385528"/>
                  <a:pt x="11289708" y="1563580"/>
                </a:cubicBezTo>
                <a:cubicBezTo>
                  <a:pt x="11279668" y="1741632"/>
                  <a:pt x="11266258" y="1843768"/>
                  <a:pt x="11289708" y="2084421"/>
                </a:cubicBezTo>
                <a:cubicBezTo>
                  <a:pt x="11313158" y="2325074"/>
                  <a:pt x="11316083" y="2531059"/>
                  <a:pt x="11289708" y="2676286"/>
                </a:cubicBezTo>
                <a:cubicBezTo>
                  <a:pt x="11263333" y="2821514"/>
                  <a:pt x="11314603" y="3047126"/>
                  <a:pt x="11289708" y="3268150"/>
                </a:cubicBezTo>
                <a:cubicBezTo>
                  <a:pt x="11264813" y="3489174"/>
                  <a:pt x="11287420" y="3800100"/>
                  <a:pt x="11289708" y="3966551"/>
                </a:cubicBezTo>
                <a:cubicBezTo>
                  <a:pt x="11281198" y="4197964"/>
                  <a:pt x="11086562" y="4398039"/>
                  <a:pt x="10874346" y="4381913"/>
                </a:cubicBezTo>
                <a:cubicBezTo>
                  <a:pt x="10441207" y="4376969"/>
                  <a:pt x="10169099" y="4386618"/>
                  <a:pt x="9967901" y="4381913"/>
                </a:cubicBezTo>
                <a:cubicBezTo>
                  <a:pt x="9766703" y="4377208"/>
                  <a:pt x="9644366" y="4375240"/>
                  <a:pt x="9479815" y="4381913"/>
                </a:cubicBezTo>
                <a:cubicBezTo>
                  <a:pt x="9315264" y="4388586"/>
                  <a:pt x="8892822" y="4416805"/>
                  <a:pt x="8677959" y="4381913"/>
                </a:cubicBezTo>
                <a:cubicBezTo>
                  <a:pt x="8463096" y="4347021"/>
                  <a:pt x="8011382" y="4401834"/>
                  <a:pt x="7771514" y="4381913"/>
                </a:cubicBezTo>
                <a:cubicBezTo>
                  <a:pt x="7531646" y="4361992"/>
                  <a:pt x="7492987" y="4371833"/>
                  <a:pt x="7388018" y="4381913"/>
                </a:cubicBezTo>
                <a:cubicBezTo>
                  <a:pt x="7283049" y="4391993"/>
                  <a:pt x="6748663" y="4365460"/>
                  <a:pt x="6481573" y="4381913"/>
                </a:cubicBezTo>
                <a:cubicBezTo>
                  <a:pt x="6214484" y="4398366"/>
                  <a:pt x="5992154" y="4390644"/>
                  <a:pt x="5575127" y="4381913"/>
                </a:cubicBezTo>
                <a:cubicBezTo>
                  <a:pt x="5158100" y="4373182"/>
                  <a:pt x="5334006" y="4368304"/>
                  <a:pt x="5191631" y="4381913"/>
                </a:cubicBezTo>
                <a:cubicBezTo>
                  <a:pt x="5049256" y="4395522"/>
                  <a:pt x="4810085" y="4353697"/>
                  <a:pt x="4494366" y="4381913"/>
                </a:cubicBezTo>
                <a:cubicBezTo>
                  <a:pt x="4178648" y="4410129"/>
                  <a:pt x="4178285" y="4406529"/>
                  <a:pt x="3901690" y="4381913"/>
                </a:cubicBezTo>
                <a:cubicBezTo>
                  <a:pt x="3625095" y="4357297"/>
                  <a:pt x="3581210" y="4354860"/>
                  <a:pt x="3309014" y="4381913"/>
                </a:cubicBezTo>
                <a:cubicBezTo>
                  <a:pt x="3036818" y="4408966"/>
                  <a:pt x="2997453" y="4377889"/>
                  <a:pt x="2716338" y="4381913"/>
                </a:cubicBezTo>
                <a:cubicBezTo>
                  <a:pt x="2435223" y="4385937"/>
                  <a:pt x="2476393" y="4374142"/>
                  <a:pt x="2332842" y="4381913"/>
                </a:cubicBezTo>
                <a:cubicBezTo>
                  <a:pt x="2189291" y="4389684"/>
                  <a:pt x="1875221" y="4420022"/>
                  <a:pt x="1426397" y="4381913"/>
                </a:cubicBezTo>
                <a:cubicBezTo>
                  <a:pt x="977574" y="4343804"/>
                  <a:pt x="748321" y="4422382"/>
                  <a:pt x="415362" y="4381913"/>
                </a:cubicBezTo>
                <a:cubicBezTo>
                  <a:pt x="152209" y="4373831"/>
                  <a:pt x="-1068" y="4166875"/>
                  <a:pt x="0" y="3966551"/>
                </a:cubicBezTo>
                <a:cubicBezTo>
                  <a:pt x="-21326" y="3659508"/>
                  <a:pt x="1776" y="3564449"/>
                  <a:pt x="0" y="3339174"/>
                </a:cubicBezTo>
                <a:cubicBezTo>
                  <a:pt x="-1776" y="3113899"/>
                  <a:pt x="-17324" y="2929532"/>
                  <a:pt x="0" y="2711798"/>
                </a:cubicBezTo>
                <a:cubicBezTo>
                  <a:pt x="17324" y="2494064"/>
                  <a:pt x="-23968" y="2345797"/>
                  <a:pt x="0" y="2155445"/>
                </a:cubicBezTo>
                <a:cubicBezTo>
                  <a:pt x="23968" y="1965093"/>
                  <a:pt x="-19883" y="1860695"/>
                  <a:pt x="0" y="1634604"/>
                </a:cubicBezTo>
                <a:cubicBezTo>
                  <a:pt x="19883" y="1408513"/>
                  <a:pt x="14662" y="1293811"/>
                  <a:pt x="0" y="1113763"/>
                </a:cubicBezTo>
                <a:cubicBezTo>
                  <a:pt x="-14662" y="933715"/>
                  <a:pt x="9211" y="647562"/>
                  <a:pt x="0" y="415362"/>
                </a:cubicBezTo>
                <a:close/>
              </a:path>
              <a:path extrusionOk="0" h="4381913" w="11289708">
                <a:moveTo>
                  <a:pt x="0" y="415362"/>
                </a:moveTo>
                <a:cubicBezTo>
                  <a:pt x="-28348" y="168478"/>
                  <a:pt x="140913" y="16908"/>
                  <a:pt x="415362" y="0"/>
                </a:cubicBezTo>
                <a:cubicBezTo>
                  <a:pt x="841456" y="-20363"/>
                  <a:pt x="1041567" y="38352"/>
                  <a:pt x="1321807" y="0"/>
                </a:cubicBezTo>
                <a:cubicBezTo>
                  <a:pt x="1602048" y="-38352"/>
                  <a:pt x="1770613" y="-15245"/>
                  <a:pt x="1914483" y="0"/>
                </a:cubicBezTo>
                <a:cubicBezTo>
                  <a:pt x="2058353" y="15245"/>
                  <a:pt x="2159183" y="23296"/>
                  <a:pt x="2402569" y="0"/>
                </a:cubicBezTo>
                <a:cubicBezTo>
                  <a:pt x="2645955" y="-23296"/>
                  <a:pt x="3039070" y="-36524"/>
                  <a:pt x="3204424" y="0"/>
                </a:cubicBezTo>
                <a:cubicBezTo>
                  <a:pt x="3369779" y="36524"/>
                  <a:pt x="3516386" y="-14783"/>
                  <a:pt x="3797100" y="0"/>
                </a:cubicBezTo>
                <a:cubicBezTo>
                  <a:pt x="4077814" y="14783"/>
                  <a:pt x="4331647" y="35680"/>
                  <a:pt x="4703545" y="0"/>
                </a:cubicBezTo>
                <a:cubicBezTo>
                  <a:pt x="5075444" y="-35680"/>
                  <a:pt x="5033412" y="-4719"/>
                  <a:pt x="5191631" y="0"/>
                </a:cubicBezTo>
                <a:cubicBezTo>
                  <a:pt x="5349850" y="4719"/>
                  <a:pt x="5816427" y="234"/>
                  <a:pt x="6098077" y="0"/>
                </a:cubicBezTo>
                <a:cubicBezTo>
                  <a:pt x="6379727" y="-234"/>
                  <a:pt x="6293269" y="-3228"/>
                  <a:pt x="6481573" y="0"/>
                </a:cubicBezTo>
                <a:cubicBezTo>
                  <a:pt x="6669877" y="3228"/>
                  <a:pt x="6885699" y="29768"/>
                  <a:pt x="7178838" y="0"/>
                </a:cubicBezTo>
                <a:cubicBezTo>
                  <a:pt x="7471978" y="-29768"/>
                  <a:pt x="7675350" y="16830"/>
                  <a:pt x="7876104" y="0"/>
                </a:cubicBezTo>
                <a:cubicBezTo>
                  <a:pt x="8076858" y="-16830"/>
                  <a:pt x="8286083" y="770"/>
                  <a:pt x="8468780" y="0"/>
                </a:cubicBezTo>
                <a:cubicBezTo>
                  <a:pt x="8651477" y="-770"/>
                  <a:pt x="9059648" y="-40927"/>
                  <a:pt x="9375225" y="0"/>
                </a:cubicBezTo>
                <a:cubicBezTo>
                  <a:pt x="9690803" y="40927"/>
                  <a:pt x="10046264" y="-23423"/>
                  <a:pt x="10281670" y="0"/>
                </a:cubicBezTo>
                <a:cubicBezTo>
                  <a:pt x="10517076" y="23423"/>
                  <a:pt x="10596177" y="-25292"/>
                  <a:pt x="10874346" y="0"/>
                </a:cubicBezTo>
                <a:cubicBezTo>
                  <a:pt x="11089735" y="-13199"/>
                  <a:pt x="11266530" y="151316"/>
                  <a:pt x="11289708" y="415362"/>
                </a:cubicBezTo>
                <a:cubicBezTo>
                  <a:pt x="11312837" y="629389"/>
                  <a:pt x="11304225" y="756666"/>
                  <a:pt x="11289708" y="1042739"/>
                </a:cubicBezTo>
                <a:cubicBezTo>
                  <a:pt x="11275191" y="1328812"/>
                  <a:pt x="11292269" y="1302414"/>
                  <a:pt x="11289708" y="1528068"/>
                </a:cubicBezTo>
                <a:cubicBezTo>
                  <a:pt x="11287147" y="1753722"/>
                  <a:pt x="11300022" y="1812666"/>
                  <a:pt x="11289708" y="2048909"/>
                </a:cubicBezTo>
                <a:cubicBezTo>
                  <a:pt x="11279394" y="2285152"/>
                  <a:pt x="11257511" y="2444476"/>
                  <a:pt x="11289708" y="2711798"/>
                </a:cubicBezTo>
                <a:cubicBezTo>
                  <a:pt x="11321905" y="2979120"/>
                  <a:pt x="11282580" y="3141777"/>
                  <a:pt x="11289708" y="3303662"/>
                </a:cubicBezTo>
                <a:cubicBezTo>
                  <a:pt x="11296836" y="3465547"/>
                  <a:pt x="11262151" y="3792464"/>
                  <a:pt x="11289708" y="3966551"/>
                </a:cubicBezTo>
                <a:cubicBezTo>
                  <a:pt x="11288151" y="4153970"/>
                  <a:pt x="11151421" y="4391855"/>
                  <a:pt x="10874346" y="4381913"/>
                </a:cubicBezTo>
                <a:cubicBezTo>
                  <a:pt x="10716402" y="4414343"/>
                  <a:pt x="10469800" y="4357313"/>
                  <a:pt x="10177080" y="4381913"/>
                </a:cubicBezTo>
                <a:cubicBezTo>
                  <a:pt x="9884360" y="4406513"/>
                  <a:pt x="9729046" y="4382440"/>
                  <a:pt x="9479815" y="4381913"/>
                </a:cubicBezTo>
                <a:cubicBezTo>
                  <a:pt x="9230584" y="4381386"/>
                  <a:pt x="9223155" y="4360932"/>
                  <a:pt x="8991729" y="4381913"/>
                </a:cubicBezTo>
                <a:cubicBezTo>
                  <a:pt x="8760303" y="4402894"/>
                  <a:pt x="8575134" y="4360546"/>
                  <a:pt x="8189873" y="4381913"/>
                </a:cubicBezTo>
                <a:cubicBezTo>
                  <a:pt x="7804612" y="4403280"/>
                  <a:pt x="7921232" y="4379641"/>
                  <a:pt x="7701788" y="4381913"/>
                </a:cubicBezTo>
                <a:cubicBezTo>
                  <a:pt x="7482345" y="4384185"/>
                  <a:pt x="7083546" y="4354085"/>
                  <a:pt x="6899932" y="4381913"/>
                </a:cubicBezTo>
                <a:cubicBezTo>
                  <a:pt x="6716318" y="4409741"/>
                  <a:pt x="6682626" y="4371495"/>
                  <a:pt x="6516436" y="4381913"/>
                </a:cubicBezTo>
                <a:cubicBezTo>
                  <a:pt x="6350246" y="4392331"/>
                  <a:pt x="6068988" y="4395615"/>
                  <a:pt x="5714581" y="4381913"/>
                </a:cubicBezTo>
                <a:cubicBezTo>
                  <a:pt x="5360175" y="4368211"/>
                  <a:pt x="5435344" y="4366616"/>
                  <a:pt x="5226495" y="4381913"/>
                </a:cubicBezTo>
                <a:cubicBezTo>
                  <a:pt x="5017646" y="4397210"/>
                  <a:pt x="5029849" y="4366187"/>
                  <a:pt x="4842999" y="4381913"/>
                </a:cubicBezTo>
                <a:cubicBezTo>
                  <a:pt x="4656149" y="4397639"/>
                  <a:pt x="4568620" y="4399484"/>
                  <a:pt x="4354913" y="4381913"/>
                </a:cubicBezTo>
                <a:cubicBezTo>
                  <a:pt x="4141206" y="4364342"/>
                  <a:pt x="3833104" y="4414966"/>
                  <a:pt x="3553057" y="4381913"/>
                </a:cubicBezTo>
                <a:cubicBezTo>
                  <a:pt x="3273010" y="4348860"/>
                  <a:pt x="3205781" y="4381424"/>
                  <a:pt x="3064971" y="4381913"/>
                </a:cubicBezTo>
                <a:cubicBezTo>
                  <a:pt x="2924161" y="4382402"/>
                  <a:pt x="2853533" y="4383826"/>
                  <a:pt x="2681475" y="4381913"/>
                </a:cubicBezTo>
                <a:cubicBezTo>
                  <a:pt x="2509417" y="4380000"/>
                  <a:pt x="2414454" y="4386819"/>
                  <a:pt x="2193389" y="4381913"/>
                </a:cubicBezTo>
                <a:cubicBezTo>
                  <a:pt x="1972324" y="4377007"/>
                  <a:pt x="1789121" y="4407714"/>
                  <a:pt x="1600714" y="4381913"/>
                </a:cubicBezTo>
                <a:cubicBezTo>
                  <a:pt x="1412307" y="4356112"/>
                  <a:pt x="989482" y="4325437"/>
                  <a:pt x="415362" y="4381913"/>
                </a:cubicBezTo>
                <a:cubicBezTo>
                  <a:pt x="145722" y="4421861"/>
                  <a:pt x="8469" y="4197850"/>
                  <a:pt x="0" y="3966551"/>
                </a:cubicBezTo>
                <a:cubicBezTo>
                  <a:pt x="-25937" y="3783576"/>
                  <a:pt x="-30192" y="3492993"/>
                  <a:pt x="0" y="3303662"/>
                </a:cubicBezTo>
                <a:cubicBezTo>
                  <a:pt x="30192" y="3114331"/>
                  <a:pt x="-6161" y="2917273"/>
                  <a:pt x="0" y="2640774"/>
                </a:cubicBezTo>
                <a:cubicBezTo>
                  <a:pt x="6161" y="2364275"/>
                  <a:pt x="3403" y="2256726"/>
                  <a:pt x="0" y="2013397"/>
                </a:cubicBezTo>
                <a:cubicBezTo>
                  <a:pt x="-3403" y="1770068"/>
                  <a:pt x="26495" y="1652144"/>
                  <a:pt x="0" y="1457044"/>
                </a:cubicBezTo>
                <a:cubicBezTo>
                  <a:pt x="-26495" y="1261944"/>
                  <a:pt x="-10385" y="643081"/>
                  <a:pt x="0" y="415362"/>
                </a:cubicBezTo>
                <a:close/>
              </a:path>
            </a:pathLst>
          </a:custGeom>
          <a:solidFill>
            <a:srgbClr val="6954A8"/>
          </a:solidFill>
          <a:ln cap="flat" cmpd="sng" w="12700">
            <a:solidFill>
              <a:srgbClr val="5D44A6">
                <a:alpha val="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2" name="Google Shape;232;p6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3" name="Google Shape;233;p6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慢性腎臟病是全球的流行病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baseline="30000"/>
          </a:p>
        </p:txBody>
      </p:sp>
      <p:sp>
        <p:nvSpPr>
          <p:cNvPr id="234" name="Google Shape;234;p6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5" name="Google Shape;235;p6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 國家衛生研究院。台灣慢性腎臟病臨床診療指引(2015)。</a:t>
            </a:r>
            <a:endParaRPr/>
          </a:p>
        </p:txBody>
      </p:sp>
      <p:sp>
        <p:nvSpPr>
          <p:cNvPr id="236" name="Google Shape;236;p6"/>
          <p:cNvSpPr txBox="1"/>
          <p:nvPr/>
        </p:nvSpPr>
        <p:spPr>
          <a:xfrm>
            <a:off x="1133856" y="2027076"/>
            <a:ext cx="9930384" cy="8807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zh-TW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人口老化、慢性病盛行率持續攀高等，都讓腎臟生病的風險增加。</a:t>
            </a:r>
            <a:endParaRPr/>
          </a:p>
        </p:txBody>
      </p:sp>
      <p:sp>
        <p:nvSpPr>
          <p:cNvPr id="237" name="Google Shape;237;p6"/>
          <p:cNvSpPr txBox="1"/>
          <p:nvPr/>
        </p:nvSpPr>
        <p:spPr>
          <a:xfrm>
            <a:off x="1133856" y="4751988"/>
            <a:ext cx="9930384" cy="8807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但僅</a:t>
            </a:r>
            <a:r>
              <a:rPr b="1" i="0" lang="zh-TW" sz="32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一成</a:t>
            </a:r>
            <a:r>
              <a:rPr b="1" i="0" lang="zh-TW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的病人知道自己的腎臟出了問題！</a:t>
            </a:r>
            <a:endParaRPr/>
          </a:p>
        </p:txBody>
      </p:sp>
      <p:grpSp>
        <p:nvGrpSpPr>
          <p:cNvPr id="238" name="Google Shape;238;p6"/>
          <p:cNvGrpSpPr/>
          <p:nvPr/>
        </p:nvGrpSpPr>
        <p:grpSpPr>
          <a:xfrm>
            <a:off x="1554960" y="2717339"/>
            <a:ext cx="9430102" cy="2060558"/>
            <a:chOff x="547245" y="2254039"/>
            <a:chExt cx="7801351" cy="1704663"/>
          </a:xfrm>
        </p:grpSpPr>
        <p:sp>
          <p:nvSpPr>
            <p:cNvPr id="239" name="Google Shape;239;p6"/>
            <p:cNvSpPr txBox="1"/>
            <p:nvPr/>
          </p:nvSpPr>
          <p:spPr>
            <a:xfrm>
              <a:off x="4659063" y="3137841"/>
              <a:ext cx="523456" cy="375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rm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fld id="{00000000-1234-1234-1234-123412341234}" type="slidenum">
                <a:rPr b="0" i="0" lang="zh-TW" sz="10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5511" y="2951360"/>
              <a:ext cx="548837" cy="1002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81641" y="2951360"/>
              <a:ext cx="549013" cy="1007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43777" y="2951360"/>
              <a:ext cx="548837" cy="1002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92044" y="2951360"/>
              <a:ext cx="548837" cy="1002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0310" y="2951360"/>
              <a:ext cx="548837" cy="1002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88576" y="2956159"/>
              <a:ext cx="548837" cy="1002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36842" y="2956159"/>
              <a:ext cx="548837" cy="1002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85109" y="2956159"/>
              <a:ext cx="548837" cy="100254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8" name="Google Shape;248;p6"/>
            <p:cNvGrpSpPr/>
            <p:nvPr/>
          </p:nvGrpSpPr>
          <p:grpSpPr>
            <a:xfrm>
              <a:off x="7182423" y="2254039"/>
              <a:ext cx="1166173" cy="1162985"/>
              <a:chOff x="7895729" y="3762983"/>
              <a:chExt cx="1355734" cy="1352027"/>
            </a:xfrm>
          </p:grpSpPr>
          <p:sp>
            <p:nvSpPr>
              <p:cNvPr id="249" name="Google Shape;249;p6"/>
              <p:cNvSpPr/>
              <p:nvPr/>
            </p:nvSpPr>
            <p:spPr>
              <a:xfrm>
                <a:off x="7895729" y="3762983"/>
                <a:ext cx="1355734" cy="1352027"/>
              </a:xfrm>
              <a:prstGeom prst="wedgeEllipseCallout">
                <a:avLst>
                  <a:gd fmla="val -57465" name="adj1"/>
                  <a:gd fmla="val 42781" name="adj2"/>
                </a:avLst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pic>
            <p:nvPicPr>
              <p:cNvPr id="250" name="Google Shape;250;p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8109492" y="3983399"/>
                <a:ext cx="1059624" cy="8117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1" name="Google Shape;25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33375" y="2956159"/>
              <a:ext cx="548837" cy="1002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7245" y="2951360"/>
              <a:ext cx="548837" cy="10025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/>
          <p:nvPr/>
        </p:nvSpPr>
        <p:spPr>
          <a:xfrm>
            <a:off x="449943" y="1653225"/>
            <a:ext cx="2737394" cy="1260000"/>
          </a:xfrm>
          <a:custGeom>
            <a:rect b="b" l="l" r="r" t="t"/>
            <a:pathLst>
              <a:path extrusionOk="0" fill="none" h="1260000" w="2737394">
                <a:moveTo>
                  <a:pt x="0" y="0"/>
                </a:moveTo>
                <a:cubicBezTo>
                  <a:pt x="152505" y="-47649"/>
                  <a:pt x="372253" y="47110"/>
                  <a:pt x="520105" y="0"/>
                </a:cubicBezTo>
                <a:cubicBezTo>
                  <a:pt x="667958" y="-47110"/>
                  <a:pt x="769360" y="4255"/>
                  <a:pt x="985462" y="0"/>
                </a:cubicBezTo>
                <a:cubicBezTo>
                  <a:pt x="1201564" y="-4255"/>
                  <a:pt x="1290676" y="6348"/>
                  <a:pt x="1478193" y="0"/>
                </a:cubicBezTo>
                <a:cubicBezTo>
                  <a:pt x="1665710" y="-6348"/>
                  <a:pt x="1886614" y="41314"/>
                  <a:pt x="2053046" y="0"/>
                </a:cubicBezTo>
                <a:cubicBezTo>
                  <a:pt x="2219478" y="-41314"/>
                  <a:pt x="2461884" y="3541"/>
                  <a:pt x="2737394" y="0"/>
                </a:cubicBezTo>
                <a:cubicBezTo>
                  <a:pt x="2739017" y="143820"/>
                  <a:pt x="2727384" y="307920"/>
                  <a:pt x="2737394" y="394800"/>
                </a:cubicBezTo>
                <a:cubicBezTo>
                  <a:pt x="2747404" y="481680"/>
                  <a:pt x="2721962" y="606591"/>
                  <a:pt x="2737394" y="777000"/>
                </a:cubicBezTo>
                <a:cubicBezTo>
                  <a:pt x="2752826" y="947409"/>
                  <a:pt x="2684144" y="1131262"/>
                  <a:pt x="2737394" y="1260000"/>
                </a:cubicBezTo>
                <a:cubicBezTo>
                  <a:pt x="2534687" y="1286774"/>
                  <a:pt x="2370370" y="1220644"/>
                  <a:pt x="2189915" y="1260000"/>
                </a:cubicBezTo>
                <a:cubicBezTo>
                  <a:pt x="2009460" y="1299356"/>
                  <a:pt x="1884924" y="1238168"/>
                  <a:pt x="1697184" y="1260000"/>
                </a:cubicBezTo>
                <a:cubicBezTo>
                  <a:pt x="1509444" y="1281832"/>
                  <a:pt x="1369515" y="1197690"/>
                  <a:pt x="1094958" y="1260000"/>
                </a:cubicBezTo>
                <a:cubicBezTo>
                  <a:pt x="820401" y="1322310"/>
                  <a:pt x="734044" y="1234014"/>
                  <a:pt x="574853" y="1260000"/>
                </a:cubicBezTo>
                <a:cubicBezTo>
                  <a:pt x="415663" y="1285986"/>
                  <a:pt x="277525" y="1221608"/>
                  <a:pt x="0" y="1260000"/>
                </a:cubicBezTo>
                <a:cubicBezTo>
                  <a:pt x="-36656" y="1165502"/>
                  <a:pt x="37831" y="1014015"/>
                  <a:pt x="0" y="827400"/>
                </a:cubicBezTo>
                <a:cubicBezTo>
                  <a:pt x="-37831" y="640785"/>
                  <a:pt x="37248" y="520076"/>
                  <a:pt x="0" y="420000"/>
                </a:cubicBezTo>
                <a:cubicBezTo>
                  <a:pt x="-37248" y="319924"/>
                  <a:pt x="45079" y="111732"/>
                  <a:pt x="0" y="0"/>
                </a:cubicBezTo>
                <a:close/>
              </a:path>
              <a:path extrusionOk="0" fill="none" h="1260000" w="2737394">
                <a:moveTo>
                  <a:pt x="2692747" y="306923"/>
                </a:moveTo>
                <a:cubicBezTo>
                  <a:pt x="2871776" y="230572"/>
                  <a:pt x="3051977" y="348414"/>
                  <a:pt x="3246522" y="274957"/>
                </a:cubicBezTo>
                <a:cubicBezTo>
                  <a:pt x="3341785" y="386559"/>
                  <a:pt x="3385466" y="475640"/>
                  <a:pt x="3535037" y="638870"/>
                </a:cubicBezTo>
                <a:cubicBezTo>
                  <a:pt x="3684608" y="802101"/>
                  <a:pt x="3745102" y="951550"/>
                  <a:pt x="3860383" y="1049240"/>
                </a:cubicBezTo>
              </a:path>
              <a:path extrusionOk="0" h="1260000" w="2737394">
                <a:moveTo>
                  <a:pt x="0" y="0"/>
                </a:moveTo>
                <a:cubicBezTo>
                  <a:pt x="216796" y="-59783"/>
                  <a:pt x="393007" y="45522"/>
                  <a:pt x="520105" y="0"/>
                </a:cubicBezTo>
                <a:cubicBezTo>
                  <a:pt x="647203" y="-45522"/>
                  <a:pt x="821418" y="3655"/>
                  <a:pt x="985462" y="0"/>
                </a:cubicBezTo>
                <a:cubicBezTo>
                  <a:pt x="1149506" y="-3655"/>
                  <a:pt x="1373360" y="62288"/>
                  <a:pt x="1587689" y="0"/>
                </a:cubicBezTo>
                <a:cubicBezTo>
                  <a:pt x="1802018" y="-62288"/>
                  <a:pt x="1878470" y="17279"/>
                  <a:pt x="2107793" y="0"/>
                </a:cubicBezTo>
                <a:cubicBezTo>
                  <a:pt x="2337116" y="-17279"/>
                  <a:pt x="2518924" y="75280"/>
                  <a:pt x="2737394" y="0"/>
                </a:cubicBezTo>
                <a:cubicBezTo>
                  <a:pt x="2763979" y="219060"/>
                  <a:pt x="2698761" y="225000"/>
                  <a:pt x="2737394" y="445200"/>
                </a:cubicBezTo>
                <a:cubicBezTo>
                  <a:pt x="2776027" y="665400"/>
                  <a:pt x="2706625" y="762437"/>
                  <a:pt x="2737394" y="865200"/>
                </a:cubicBezTo>
                <a:cubicBezTo>
                  <a:pt x="2768163" y="967963"/>
                  <a:pt x="2728617" y="1126396"/>
                  <a:pt x="2737394" y="1260000"/>
                </a:cubicBezTo>
                <a:cubicBezTo>
                  <a:pt x="2581176" y="1311389"/>
                  <a:pt x="2405619" y="1250956"/>
                  <a:pt x="2244663" y="1260000"/>
                </a:cubicBezTo>
                <a:cubicBezTo>
                  <a:pt x="2083707" y="1269044"/>
                  <a:pt x="1933228" y="1222359"/>
                  <a:pt x="1697184" y="1260000"/>
                </a:cubicBezTo>
                <a:cubicBezTo>
                  <a:pt x="1461140" y="1297641"/>
                  <a:pt x="1266056" y="1232324"/>
                  <a:pt x="1149705" y="1260000"/>
                </a:cubicBezTo>
                <a:cubicBezTo>
                  <a:pt x="1033354" y="1287676"/>
                  <a:pt x="811816" y="1206708"/>
                  <a:pt x="629601" y="1260000"/>
                </a:cubicBezTo>
                <a:cubicBezTo>
                  <a:pt x="447386" y="1313292"/>
                  <a:pt x="304792" y="1241275"/>
                  <a:pt x="0" y="1260000"/>
                </a:cubicBezTo>
                <a:cubicBezTo>
                  <a:pt x="-26551" y="1094332"/>
                  <a:pt x="48669" y="1023071"/>
                  <a:pt x="0" y="814800"/>
                </a:cubicBezTo>
                <a:cubicBezTo>
                  <a:pt x="-48669" y="606529"/>
                  <a:pt x="45760" y="463122"/>
                  <a:pt x="0" y="369600"/>
                </a:cubicBezTo>
                <a:cubicBezTo>
                  <a:pt x="-45760" y="276078"/>
                  <a:pt x="43972" y="119285"/>
                  <a:pt x="0" y="0"/>
                </a:cubicBezTo>
                <a:close/>
              </a:path>
              <a:path extrusionOk="0" fill="none" h="1260000" w="2737394">
                <a:moveTo>
                  <a:pt x="2692747" y="306923"/>
                </a:moveTo>
                <a:cubicBezTo>
                  <a:pt x="2873720" y="287686"/>
                  <a:pt x="3067242" y="343332"/>
                  <a:pt x="3246522" y="274957"/>
                </a:cubicBezTo>
                <a:cubicBezTo>
                  <a:pt x="3407508" y="401111"/>
                  <a:pt x="3412883" y="558585"/>
                  <a:pt x="3541175" y="646613"/>
                </a:cubicBezTo>
                <a:cubicBezTo>
                  <a:pt x="3669467" y="734640"/>
                  <a:pt x="3696457" y="900850"/>
                  <a:pt x="3860383" y="1049240"/>
                </a:cubicBezTo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免疫性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腎臟病變</a:t>
            </a:r>
            <a:endParaRPr/>
          </a:p>
        </p:txBody>
      </p:sp>
      <p:sp>
        <p:nvSpPr>
          <p:cNvPr id="258" name="Google Shape;258;p7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9" name="Google Shape;259;p7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腎臟為什麼會生病？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baseline="30000"/>
          </a:p>
        </p:txBody>
      </p:sp>
      <p:sp>
        <p:nvSpPr>
          <p:cNvPr id="260" name="Google Shape;260;p7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261" name="Google Shape;261;p7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一張含有 文字, 向量圖形 的圖片&#10;&#10;自動產生的描述" id="262" name="Google Shape;2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5515" y="1912487"/>
            <a:ext cx="4203161" cy="404761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7"/>
          <p:cNvSpPr/>
          <p:nvPr/>
        </p:nvSpPr>
        <p:spPr>
          <a:xfrm>
            <a:off x="449943" y="3179332"/>
            <a:ext cx="2737394" cy="1260000"/>
          </a:xfrm>
          <a:custGeom>
            <a:rect b="b" l="l" r="r" t="t"/>
            <a:pathLst>
              <a:path extrusionOk="0" fill="none" h="1260000" w="2737394">
                <a:moveTo>
                  <a:pt x="0" y="0"/>
                </a:moveTo>
                <a:cubicBezTo>
                  <a:pt x="152505" y="-47649"/>
                  <a:pt x="372253" y="47110"/>
                  <a:pt x="520105" y="0"/>
                </a:cubicBezTo>
                <a:cubicBezTo>
                  <a:pt x="667958" y="-47110"/>
                  <a:pt x="769360" y="4255"/>
                  <a:pt x="985462" y="0"/>
                </a:cubicBezTo>
                <a:cubicBezTo>
                  <a:pt x="1201564" y="-4255"/>
                  <a:pt x="1290676" y="6348"/>
                  <a:pt x="1478193" y="0"/>
                </a:cubicBezTo>
                <a:cubicBezTo>
                  <a:pt x="1665710" y="-6348"/>
                  <a:pt x="1886614" y="41314"/>
                  <a:pt x="2053046" y="0"/>
                </a:cubicBezTo>
                <a:cubicBezTo>
                  <a:pt x="2219478" y="-41314"/>
                  <a:pt x="2461884" y="3541"/>
                  <a:pt x="2737394" y="0"/>
                </a:cubicBezTo>
                <a:cubicBezTo>
                  <a:pt x="2739017" y="143820"/>
                  <a:pt x="2727384" y="307920"/>
                  <a:pt x="2737394" y="394800"/>
                </a:cubicBezTo>
                <a:cubicBezTo>
                  <a:pt x="2747404" y="481680"/>
                  <a:pt x="2721962" y="606591"/>
                  <a:pt x="2737394" y="777000"/>
                </a:cubicBezTo>
                <a:cubicBezTo>
                  <a:pt x="2752826" y="947409"/>
                  <a:pt x="2684144" y="1131262"/>
                  <a:pt x="2737394" y="1260000"/>
                </a:cubicBezTo>
                <a:cubicBezTo>
                  <a:pt x="2534687" y="1286774"/>
                  <a:pt x="2370370" y="1220644"/>
                  <a:pt x="2189915" y="1260000"/>
                </a:cubicBezTo>
                <a:cubicBezTo>
                  <a:pt x="2009460" y="1299356"/>
                  <a:pt x="1884924" y="1238168"/>
                  <a:pt x="1697184" y="1260000"/>
                </a:cubicBezTo>
                <a:cubicBezTo>
                  <a:pt x="1509444" y="1281832"/>
                  <a:pt x="1369515" y="1197690"/>
                  <a:pt x="1094958" y="1260000"/>
                </a:cubicBezTo>
                <a:cubicBezTo>
                  <a:pt x="820401" y="1322310"/>
                  <a:pt x="734044" y="1234014"/>
                  <a:pt x="574853" y="1260000"/>
                </a:cubicBezTo>
                <a:cubicBezTo>
                  <a:pt x="415663" y="1285986"/>
                  <a:pt x="277525" y="1221608"/>
                  <a:pt x="0" y="1260000"/>
                </a:cubicBezTo>
                <a:cubicBezTo>
                  <a:pt x="-36656" y="1165502"/>
                  <a:pt x="37831" y="1014015"/>
                  <a:pt x="0" y="827400"/>
                </a:cubicBezTo>
                <a:cubicBezTo>
                  <a:pt x="-37831" y="640785"/>
                  <a:pt x="37248" y="520076"/>
                  <a:pt x="0" y="420000"/>
                </a:cubicBezTo>
                <a:cubicBezTo>
                  <a:pt x="-37248" y="319924"/>
                  <a:pt x="45079" y="111732"/>
                  <a:pt x="0" y="0"/>
                </a:cubicBezTo>
                <a:close/>
              </a:path>
              <a:path extrusionOk="0" fill="none" h="1260000" w="2737394">
                <a:moveTo>
                  <a:pt x="2732494" y="287041"/>
                </a:moveTo>
                <a:cubicBezTo>
                  <a:pt x="2898071" y="228358"/>
                  <a:pt x="3120132" y="337569"/>
                  <a:pt x="3246522" y="274957"/>
                </a:cubicBezTo>
                <a:cubicBezTo>
                  <a:pt x="3347842" y="357986"/>
                  <a:pt x="3499487" y="529279"/>
                  <a:pt x="3582099" y="611919"/>
                </a:cubicBezTo>
              </a:path>
              <a:path extrusionOk="0" h="1260000" w="2737394">
                <a:moveTo>
                  <a:pt x="0" y="0"/>
                </a:moveTo>
                <a:cubicBezTo>
                  <a:pt x="216796" y="-59783"/>
                  <a:pt x="393007" y="45522"/>
                  <a:pt x="520105" y="0"/>
                </a:cubicBezTo>
                <a:cubicBezTo>
                  <a:pt x="647203" y="-45522"/>
                  <a:pt x="821418" y="3655"/>
                  <a:pt x="985462" y="0"/>
                </a:cubicBezTo>
                <a:cubicBezTo>
                  <a:pt x="1149506" y="-3655"/>
                  <a:pt x="1373360" y="62288"/>
                  <a:pt x="1587689" y="0"/>
                </a:cubicBezTo>
                <a:cubicBezTo>
                  <a:pt x="1802018" y="-62288"/>
                  <a:pt x="1878470" y="17279"/>
                  <a:pt x="2107793" y="0"/>
                </a:cubicBezTo>
                <a:cubicBezTo>
                  <a:pt x="2337116" y="-17279"/>
                  <a:pt x="2518924" y="75280"/>
                  <a:pt x="2737394" y="0"/>
                </a:cubicBezTo>
                <a:cubicBezTo>
                  <a:pt x="2763979" y="219060"/>
                  <a:pt x="2698761" y="225000"/>
                  <a:pt x="2737394" y="445200"/>
                </a:cubicBezTo>
                <a:cubicBezTo>
                  <a:pt x="2776027" y="665400"/>
                  <a:pt x="2706625" y="762437"/>
                  <a:pt x="2737394" y="865200"/>
                </a:cubicBezTo>
                <a:cubicBezTo>
                  <a:pt x="2768163" y="967963"/>
                  <a:pt x="2728617" y="1126396"/>
                  <a:pt x="2737394" y="1260000"/>
                </a:cubicBezTo>
                <a:cubicBezTo>
                  <a:pt x="2581176" y="1311389"/>
                  <a:pt x="2405619" y="1250956"/>
                  <a:pt x="2244663" y="1260000"/>
                </a:cubicBezTo>
                <a:cubicBezTo>
                  <a:pt x="2083707" y="1269044"/>
                  <a:pt x="1933228" y="1222359"/>
                  <a:pt x="1697184" y="1260000"/>
                </a:cubicBezTo>
                <a:cubicBezTo>
                  <a:pt x="1461140" y="1297641"/>
                  <a:pt x="1266056" y="1232324"/>
                  <a:pt x="1149705" y="1260000"/>
                </a:cubicBezTo>
                <a:cubicBezTo>
                  <a:pt x="1033354" y="1287676"/>
                  <a:pt x="811816" y="1206708"/>
                  <a:pt x="629601" y="1260000"/>
                </a:cubicBezTo>
                <a:cubicBezTo>
                  <a:pt x="447386" y="1313292"/>
                  <a:pt x="304792" y="1241275"/>
                  <a:pt x="0" y="1260000"/>
                </a:cubicBezTo>
                <a:cubicBezTo>
                  <a:pt x="-26551" y="1094332"/>
                  <a:pt x="48669" y="1023071"/>
                  <a:pt x="0" y="814800"/>
                </a:cubicBezTo>
                <a:cubicBezTo>
                  <a:pt x="-48669" y="606529"/>
                  <a:pt x="45760" y="463122"/>
                  <a:pt x="0" y="369600"/>
                </a:cubicBezTo>
                <a:cubicBezTo>
                  <a:pt x="-45760" y="276078"/>
                  <a:pt x="43972" y="119285"/>
                  <a:pt x="0" y="0"/>
                </a:cubicBezTo>
                <a:close/>
              </a:path>
              <a:path extrusionOk="0" fill="none" h="1260000" w="2737394">
                <a:moveTo>
                  <a:pt x="2732494" y="287041"/>
                </a:moveTo>
                <a:cubicBezTo>
                  <a:pt x="2858076" y="267304"/>
                  <a:pt x="3026639" y="316183"/>
                  <a:pt x="3246522" y="274957"/>
                </a:cubicBezTo>
                <a:cubicBezTo>
                  <a:pt x="3420235" y="426496"/>
                  <a:pt x="3408812" y="500114"/>
                  <a:pt x="3582099" y="611919"/>
                </a:cubicBezTo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不當服用藥物</a:t>
            </a:r>
            <a:endParaRPr/>
          </a:p>
        </p:txBody>
      </p:sp>
      <p:sp>
        <p:nvSpPr>
          <p:cNvPr id="264" name="Google Shape;264;p7"/>
          <p:cNvSpPr/>
          <p:nvPr/>
        </p:nvSpPr>
        <p:spPr>
          <a:xfrm>
            <a:off x="449943" y="4700100"/>
            <a:ext cx="2737394" cy="1260000"/>
          </a:xfrm>
          <a:custGeom>
            <a:rect b="b" l="l" r="r" t="t"/>
            <a:pathLst>
              <a:path extrusionOk="0" fill="none" h="1260000" w="2737394">
                <a:moveTo>
                  <a:pt x="0" y="0"/>
                </a:moveTo>
                <a:cubicBezTo>
                  <a:pt x="152505" y="-47649"/>
                  <a:pt x="372253" y="47110"/>
                  <a:pt x="520105" y="0"/>
                </a:cubicBezTo>
                <a:cubicBezTo>
                  <a:pt x="667958" y="-47110"/>
                  <a:pt x="769360" y="4255"/>
                  <a:pt x="985462" y="0"/>
                </a:cubicBezTo>
                <a:cubicBezTo>
                  <a:pt x="1201564" y="-4255"/>
                  <a:pt x="1290676" y="6348"/>
                  <a:pt x="1478193" y="0"/>
                </a:cubicBezTo>
                <a:cubicBezTo>
                  <a:pt x="1665710" y="-6348"/>
                  <a:pt x="1886614" y="41314"/>
                  <a:pt x="2053046" y="0"/>
                </a:cubicBezTo>
                <a:cubicBezTo>
                  <a:pt x="2219478" y="-41314"/>
                  <a:pt x="2461884" y="3541"/>
                  <a:pt x="2737394" y="0"/>
                </a:cubicBezTo>
                <a:cubicBezTo>
                  <a:pt x="2739017" y="143820"/>
                  <a:pt x="2727384" y="307920"/>
                  <a:pt x="2737394" y="394800"/>
                </a:cubicBezTo>
                <a:cubicBezTo>
                  <a:pt x="2747404" y="481680"/>
                  <a:pt x="2721962" y="606591"/>
                  <a:pt x="2737394" y="777000"/>
                </a:cubicBezTo>
                <a:cubicBezTo>
                  <a:pt x="2752826" y="947409"/>
                  <a:pt x="2684144" y="1131262"/>
                  <a:pt x="2737394" y="1260000"/>
                </a:cubicBezTo>
                <a:cubicBezTo>
                  <a:pt x="2534687" y="1286774"/>
                  <a:pt x="2370370" y="1220644"/>
                  <a:pt x="2189915" y="1260000"/>
                </a:cubicBezTo>
                <a:cubicBezTo>
                  <a:pt x="2009460" y="1299356"/>
                  <a:pt x="1884924" y="1238168"/>
                  <a:pt x="1697184" y="1260000"/>
                </a:cubicBezTo>
                <a:cubicBezTo>
                  <a:pt x="1509444" y="1281832"/>
                  <a:pt x="1369515" y="1197690"/>
                  <a:pt x="1094958" y="1260000"/>
                </a:cubicBezTo>
                <a:cubicBezTo>
                  <a:pt x="820401" y="1322310"/>
                  <a:pt x="734044" y="1234014"/>
                  <a:pt x="574853" y="1260000"/>
                </a:cubicBezTo>
                <a:cubicBezTo>
                  <a:pt x="415663" y="1285986"/>
                  <a:pt x="277525" y="1221608"/>
                  <a:pt x="0" y="1260000"/>
                </a:cubicBezTo>
                <a:cubicBezTo>
                  <a:pt x="-36656" y="1165502"/>
                  <a:pt x="37831" y="1014015"/>
                  <a:pt x="0" y="827400"/>
                </a:cubicBezTo>
                <a:cubicBezTo>
                  <a:pt x="-37831" y="640785"/>
                  <a:pt x="37248" y="520076"/>
                  <a:pt x="0" y="420000"/>
                </a:cubicBezTo>
                <a:cubicBezTo>
                  <a:pt x="-37248" y="319924"/>
                  <a:pt x="45079" y="111732"/>
                  <a:pt x="0" y="0"/>
                </a:cubicBezTo>
                <a:close/>
              </a:path>
              <a:path extrusionOk="0" fill="none" h="1260000" w="2737394">
                <a:moveTo>
                  <a:pt x="2692747" y="764114"/>
                </a:moveTo>
                <a:cubicBezTo>
                  <a:pt x="2832848" y="710583"/>
                  <a:pt x="3065998" y="780430"/>
                  <a:pt x="3266395" y="752031"/>
                </a:cubicBezTo>
                <a:cubicBezTo>
                  <a:pt x="3328350" y="641134"/>
                  <a:pt x="3474372" y="579703"/>
                  <a:pt x="3517547" y="489983"/>
                </a:cubicBezTo>
                <a:cubicBezTo>
                  <a:pt x="3560722" y="400263"/>
                  <a:pt x="3726357" y="322992"/>
                  <a:pt x="3800762" y="194481"/>
                </a:cubicBezTo>
              </a:path>
              <a:path extrusionOk="0" h="1260000" w="2737394">
                <a:moveTo>
                  <a:pt x="0" y="0"/>
                </a:moveTo>
                <a:cubicBezTo>
                  <a:pt x="216796" y="-59783"/>
                  <a:pt x="393007" y="45522"/>
                  <a:pt x="520105" y="0"/>
                </a:cubicBezTo>
                <a:cubicBezTo>
                  <a:pt x="647203" y="-45522"/>
                  <a:pt x="821418" y="3655"/>
                  <a:pt x="985462" y="0"/>
                </a:cubicBezTo>
                <a:cubicBezTo>
                  <a:pt x="1149506" y="-3655"/>
                  <a:pt x="1373360" y="62288"/>
                  <a:pt x="1587689" y="0"/>
                </a:cubicBezTo>
                <a:cubicBezTo>
                  <a:pt x="1802018" y="-62288"/>
                  <a:pt x="1878470" y="17279"/>
                  <a:pt x="2107793" y="0"/>
                </a:cubicBezTo>
                <a:cubicBezTo>
                  <a:pt x="2337116" y="-17279"/>
                  <a:pt x="2518924" y="75280"/>
                  <a:pt x="2737394" y="0"/>
                </a:cubicBezTo>
                <a:cubicBezTo>
                  <a:pt x="2763979" y="219060"/>
                  <a:pt x="2698761" y="225000"/>
                  <a:pt x="2737394" y="445200"/>
                </a:cubicBezTo>
                <a:cubicBezTo>
                  <a:pt x="2776027" y="665400"/>
                  <a:pt x="2706625" y="762437"/>
                  <a:pt x="2737394" y="865200"/>
                </a:cubicBezTo>
                <a:cubicBezTo>
                  <a:pt x="2768163" y="967963"/>
                  <a:pt x="2728617" y="1126396"/>
                  <a:pt x="2737394" y="1260000"/>
                </a:cubicBezTo>
                <a:cubicBezTo>
                  <a:pt x="2581176" y="1311389"/>
                  <a:pt x="2405619" y="1250956"/>
                  <a:pt x="2244663" y="1260000"/>
                </a:cubicBezTo>
                <a:cubicBezTo>
                  <a:pt x="2083707" y="1269044"/>
                  <a:pt x="1933228" y="1222359"/>
                  <a:pt x="1697184" y="1260000"/>
                </a:cubicBezTo>
                <a:cubicBezTo>
                  <a:pt x="1461140" y="1297641"/>
                  <a:pt x="1266056" y="1232324"/>
                  <a:pt x="1149705" y="1260000"/>
                </a:cubicBezTo>
                <a:cubicBezTo>
                  <a:pt x="1033354" y="1287676"/>
                  <a:pt x="811816" y="1206708"/>
                  <a:pt x="629601" y="1260000"/>
                </a:cubicBezTo>
                <a:cubicBezTo>
                  <a:pt x="447386" y="1313292"/>
                  <a:pt x="304792" y="1241275"/>
                  <a:pt x="0" y="1260000"/>
                </a:cubicBezTo>
                <a:cubicBezTo>
                  <a:pt x="-26551" y="1094332"/>
                  <a:pt x="48669" y="1023071"/>
                  <a:pt x="0" y="814800"/>
                </a:cubicBezTo>
                <a:cubicBezTo>
                  <a:pt x="-48669" y="606529"/>
                  <a:pt x="45760" y="463122"/>
                  <a:pt x="0" y="369600"/>
                </a:cubicBezTo>
                <a:cubicBezTo>
                  <a:pt x="-45760" y="276078"/>
                  <a:pt x="43972" y="119285"/>
                  <a:pt x="0" y="0"/>
                </a:cubicBezTo>
                <a:close/>
              </a:path>
              <a:path extrusionOk="0" fill="none" h="1260000" w="2737394">
                <a:moveTo>
                  <a:pt x="2692747" y="764114"/>
                </a:moveTo>
                <a:cubicBezTo>
                  <a:pt x="2806477" y="693735"/>
                  <a:pt x="3068125" y="821262"/>
                  <a:pt x="3266395" y="752031"/>
                </a:cubicBezTo>
                <a:cubicBezTo>
                  <a:pt x="3354373" y="629905"/>
                  <a:pt x="3423468" y="597292"/>
                  <a:pt x="3522891" y="484407"/>
                </a:cubicBezTo>
                <a:cubicBezTo>
                  <a:pt x="3622314" y="371522"/>
                  <a:pt x="3695313" y="305498"/>
                  <a:pt x="3800762" y="194481"/>
                </a:cubicBezTo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遺傳性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腎臟病變</a:t>
            </a:r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9004663" y="2027076"/>
            <a:ext cx="2737394" cy="1604529"/>
          </a:xfrm>
          <a:custGeom>
            <a:rect b="b" l="l" r="r" t="t"/>
            <a:pathLst>
              <a:path extrusionOk="0" fill="none" h="1604529" w="2737394">
                <a:moveTo>
                  <a:pt x="0" y="0"/>
                </a:moveTo>
                <a:cubicBezTo>
                  <a:pt x="152505" y="-47649"/>
                  <a:pt x="372253" y="47110"/>
                  <a:pt x="520105" y="0"/>
                </a:cubicBezTo>
                <a:cubicBezTo>
                  <a:pt x="667958" y="-47110"/>
                  <a:pt x="769360" y="4255"/>
                  <a:pt x="985462" y="0"/>
                </a:cubicBezTo>
                <a:cubicBezTo>
                  <a:pt x="1201564" y="-4255"/>
                  <a:pt x="1290676" y="6348"/>
                  <a:pt x="1478193" y="0"/>
                </a:cubicBezTo>
                <a:cubicBezTo>
                  <a:pt x="1665710" y="-6348"/>
                  <a:pt x="1886614" y="41314"/>
                  <a:pt x="2053046" y="0"/>
                </a:cubicBezTo>
                <a:cubicBezTo>
                  <a:pt x="2219478" y="-41314"/>
                  <a:pt x="2461884" y="3541"/>
                  <a:pt x="2737394" y="0"/>
                </a:cubicBezTo>
                <a:cubicBezTo>
                  <a:pt x="2745065" y="212517"/>
                  <a:pt x="2733881" y="359512"/>
                  <a:pt x="2737394" y="502752"/>
                </a:cubicBezTo>
                <a:cubicBezTo>
                  <a:pt x="2740907" y="645992"/>
                  <a:pt x="2694648" y="870134"/>
                  <a:pt x="2737394" y="989460"/>
                </a:cubicBezTo>
                <a:cubicBezTo>
                  <a:pt x="2780140" y="1108786"/>
                  <a:pt x="2679875" y="1336920"/>
                  <a:pt x="2737394" y="1604529"/>
                </a:cubicBezTo>
                <a:cubicBezTo>
                  <a:pt x="2534687" y="1631303"/>
                  <a:pt x="2370370" y="1565173"/>
                  <a:pt x="2189915" y="1604529"/>
                </a:cubicBezTo>
                <a:cubicBezTo>
                  <a:pt x="2009460" y="1643885"/>
                  <a:pt x="1884924" y="1582697"/>
                  <a:pt x="1697184" y="1604529"/>
                </a:cubicBezTo>
                <a:cubicBezTo>
                  <a:pt x="1509444" y="1626361"/>
                  <a:pt x="1369515" y="1542219"/>
                  <a:pt x="1094958" y="1604529"/>
                </a:cubicBezTo>
                <a:cubicBezTo>
                  <a:pt x="820401" y="1666839"/>
                  <a:pt x="734044" y="1578543"/>
                  <a:pt x="574853" y="1604529"/>
                </a:cubicBezTo>
                <a:cubicBezTo>
                  <a:pt x="415663" y="1630515"/>
                  <a:pt x="277525" y="1566137"/>
                  <a:pt x="0" y="1604529"/>
                </a:cubicBezTo>
                <a:cubicBezTo>
                  <a:pt x="-50660" y="1385071"/>
                  <a:pt x="7886" y="1181451"/>
                  <a:pt x="0" y="1053641"/>
                </a:cubicBezTo>
                <a:cubicBezTo>
                  <a:pt x="-7886" y="925831"/>
                  <a:pt x="52938" y="771168"/>
                  <a:pt x="0" y="534843"/>
                </a:cubicBezTo>
                <a:cubicBezTo>
                  <a:pt x="-52938" y="298518"/>
                  <a:pt x="17370" y="144114"/>
                  <a:pt x="0" y="0"/>
                </a:cubicBezTo>
                <a:close/>
              </a:path>
              <a:path extrusionOk="0" fill="none" h="1604529" w="2737394">
                <a:moveTo>
                  <a:pt x="48917" y="558986"/>
                </a:moveTo>
                <a:cubicBezTo>
                  <a:pt x="-32945" y="600446"/>
                  <a:pt x="-197992" y="553133"/>
                  <a:pt x="-307332" y="581571"/>
                </a:cubicBezTo>
                <a:cubicBezTo>
                  <a:pt x="-416672" y="610009"/>
                  <a:pt x="-569145" y="571568"/>
                  <a:pt x="-649611" y="603271"/>
                </a:cubicBezTo>
                <a:cubicBezTo>
                  <a:pt x="-717931" y="715354"/>
                  <a:pt x="-815063" y="722863"/>
                  <a:pt x="-919581" y="866927"/>
                </a:cubicBezTo>
                <a:cubicBezTo>
                  <a:pt x="-1024099" y="1010990"/>
                  <a:pt x="-1115630" y="1016818"/>
                  <a:pt x="-1168785" y="1110302"/>
                </a:cubicBezTo>
              </a:path>
              <a:path extrusionOk="0" h="1604529" w="2737394">
                <a:moveTo>
                  <a:pt x="0" y="0"/>
                </a:moveTo>
                <a:cubicBezTo>
                  <a:pt x="216796" y="-59783"/>
                  <a:pt x="393007" y="45522"/>
                  <a:pt x="520105" y="0"/>
                </a:cubicBezTo>
                <a:cubicBezTo>
                  <a:pt x="647203" y="-45522"/>
                  <a:pt x="821418" y="3655"/>
                  <a:pt x="985462" y="0"/>
                </a:cubicBezTo>
                <a:cubicBezTo>
                  <a:pt x="1149506" y="-3655"/>
                  <a:pt x="1373360" y="62288"/>
                  <a:pt x="1587689" y="0"/>
                </a:cubicBezTo>
                <a:cubicBezTo>
                  <a:pt x="1802018" y="-62288"/>
                  <a:pt x="1878470" y="17279"/>
                  <a:pt x="2107793" y="0"/>
                </a:cubicBezTo>
                <a:cubicBezTo>
                  <a:pt x="2337116" y="-17279"/>
                  <a:pt x="2518924" y="75280"/>
                  <a:pt x="2737394" y="0"/>
                </a:cubicBezTo>
                <a:cubicBezTo>
                  <a:pt x="2738670" y="152836"/>
                  <a:pt x="2724422" y="362708"/>
                  <a:pt x="2737394" y="566934"/>
                </a:cubicBezTo>
                <a:cubicBezTo>
                  <a:pt x="2750366" y="771160"/>
                  <a:pt x="2730213" y="861189"/>
                  <a:pt x="2737394" y="1101777"/>
                </a:cubicBezTo>
                <a:cubicBezTo>
                  <a:pt x="2744575" y="1342365"/>
                  <a:pt x="2692732" y="1492295"/>
                  <a:pt x="2737394" y="1604529"/>
                </a:cubicBezTo>
                <a:cubicBezTo>
                  <a:pt x="2581176" y="1655918"/>
                  <a:pt x="2405619" y="1595485"/>
                  <a:pt x="2244663" y="1604529"/>
                </a:cubicBezTo>
                <a:cubicBezTo>
                  <a:pt x="2083707" y="1613573"/>
                  <a:pt x="1933228" y="1566888"/>
                  <a:pt x="1697184" y="1604529"/>
                </a:cubicBezTo>
                <a:cubicBezTo>
                  <a:pt x="1461140" y="1642170"/>
                  <a:pt x="1266056" y="1576853"/>
                  <a:pt x="1149705" y="1604529"/>
                </a:cubicBezTo>
                <a:cubicBezTo>
                  <a:pt x="1033354" y="1632205"/>
                  <a:pt x="811816" y="1551237"/>
                  <a:pt x="629601" y="1604529"/>
                </a:cubicBezTo>
                <a:cubicBezTo>
                  <a:pt x="447386" y="1657821"/>
                  <a:pt x="304792" y="1585804"/>
                  <a:pt x="0" y="1604529"/>
                </a:cubicBezTo>
                <a:cubicBezTo>
                  <a:pt x="-53297" y="1480395"/>
                  <a:pt x="24015" y="1249537"/>
                  <a:pt x="0" y="1037595"/>
                </a:cubicBezTo>
                <a:cubicBezTo>
                  <a:pt x="-24015" y="825653"/>
                  <a:pt x="47650" y="663974"/>
                  <a:pt x="0" y="470662"/>
                </a:cubicBezTo>
                <a:cubicBezTo>
                  <a:pt x="-47650" y="277350"/>
                  <a:pt x="1218" y="167003"/>
                  <a:pt x="0" y="0"/>
                </a:cubicBezTo>
                <a:close/>
              </a:path>
              <a:path extrusionOk="0" fill="none" h="1604529" w="2737394">
                <a:moveTo>
                  <a:pt x="48917" y="558986"/>
                </a:moveTo>
                <a:cubicBezTo>
                  <a:pt x="-111793" y="580266"/>
                  <a:pt x="-192539" y="560406"/>
                  <a:pt x="-314318" y="582014"/>
                </a:cubicBezTo>
                <a:cubicBezTo>
                  <a:pt x="-436097" y="603623"/>
                  <a:pt x="-500931" y="589227"/>
                  <a:pt x="-649611" y="603271"/>
                </a:cubicBezTo>
                <a:cubicBezTo>
                  <a:pt x="-750560" y="729974"/>
                  <a:pt x="-838651" y="743313"/>
                  <a:pt x="-893623" y="841576"/>
                </a:cubicBezTo>
                <a:cubicBezTo>
                  <a:pt x="-948595" y="939839"/>
                  <a:pt x="-1088404" y="983472"/>
                  <a:pt x="-1168785" y="1110302"/>
                </a:cubicBezTo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尿路阻塞</a:t>
            </a:r>
            <a:endParaRPr/>
          </a:p>
        </p:txBody>
      </p:sp>
      <p:sp>
        <p:nvSpPr>
          <p:cNvPr id="266" name="Google Shape;266;p7"/>
          <p:cNvSpPr/>
          <p:nvPr/>
        </p:nvSpPr>
        <p:spPr>
          <a:xfrm>
            <a:off x="9004663" y="4244295"/>
            <a:ext cx="2737394" cy="1604529"/>
          </a:xfrm>
          <a:custGeom>
            <a:rect b="b" l="l" r="r" t="t"/>
            <a:pathLst>
              <a:path extrusionOk="0" fill="none" h="1604529" w="2737394">
                <a:moveTo>
                  <a:pt x="0" y="0"/>
                </a:moveTo>
                <a:cubicBezTo>
                  <a:pt x="152505" y="-47649"/>
                  <a:pt x="372253" y="47110"/>
                  <a:pt x="520105" y="0"/>
                </a:cubicBezTo>
                <a:cubicBezTo>
                  <a:pt x="667958" y="-47110"/>
                  <a:pt x="769360" y="4255"/>
                  <a:pt x="985462" y="0"/>
                </a:cubicBezTo>
                <a:cubicBezTo>
                  <a:pt x="1201564" y="-4255"/>
                  <a:pt x="1290676" y="6348"/>
                  <a:pt x="1478193" y="0"/>
                </a:cubicBezTo>
                <a:cubicBezTo>
                  <a:pt x="1665710" y="-6348"/>
                  <a:pt x="1886614" y="41314"/>
                  <a:pt x="2053046" y="0"/>
                </a:cubicBezTo>
                <a:cubicBezTo>
                  <a:pt x="2219478" y="-41314"/>
                  <a:pt x="2461884" y="3541"/>
                  <a:pt x="2737394" y="0"/>
                </a:cubicBezTo>
                <a:cubicBezTo>
                  <a:pt x="2745065" y="212517"/>
                  <a:pt x="2733881" y="359512"/>
                  <a:pt x="2737394" y="502752"/>
                </a:cubicBezTo>
                <a:cubicBezTo>
                  <a:pt x="2740907" y="645992"/>
                  <a:pt x="2694648" y="870134"/>
                  <a:pt x="2737394" y="989460"/>
                </a:cubicBezTo>
                <a:cubicBezTo>
                  <a:pt x="2780140" y="1108786"/>
                  <a:pt x="2679875" y="1336920"/>
                  <a:pt x="2737394" y="1604529"/>
                </a:cubicBezTo>
                <a:cubicBezTo>
                  <a:pt x="2534687" y="1631303"/>
                  <a:pt x="2370370" y="1565173"/>
                  <a:pt x="2189915" y="1604529"/>
                </a:cubicBezTo>
                <a:cubicBezTo>
                  <a:pt x="2009460" y="1643885"/>
                  <a:pt x="1884924" y="1582697"/>
                  <a:pt x="1697184" y="1604529"/>
                </a:cubicBezTo>
                <a:cubicBezTo>
                  <a:pt x="1509444" y="1626361"/>
                  <a:pt x="1369515" y="1542219"/>
                  <a:pt x="1094958" y="1604529"/>
                </a:cubicBezTo>
                <a:cubicBezTo>
                  <a:pt x="820401" y="1666839"/>
                  <a:pt x="734044" y="1578543"/>
                  <a:pt x="574853" y="1604529"/>
                </a:cubicBezTo>
                <a:cubicBezTo>
                  <a:pt x="415663" y="1630515"/>
                  <a:pt x="277525" y="1566137"/>
                  <a:pt x="0" y="1604529"/>
                </a:cubicBezTo>
                <a:cubicBezTo>
                  <a:pt x="-50660" y="1385071"/>
                  <a:pt x="7886" y="1181451"/>
                  <a:pt x="0" y="1053641"/>
                </a:cubicBezTo>
                <a:cubicBezTo>
                  <a:pt x="-7886" y="925831"/>
                  <a:pt x="52938" y="771168"/>
                  <a:pt x="0" y="534843"/>
                </a:cubicBezTo>
                <a:cubicBezTo>
                  <a:pt x="-52938" y="298518"/>
                  <a:pt x="17370" y="144114"/>
                  <a:pt x="0" y="0"/>
                </a:cubicBezTo>
                <a:close/>
              </a:path>
              <a:path extrusionOk="0" fill="none" h="1604529" w="2737394">
                <a:moveTo>
                  <a:pt x="-110098" y="1219988"/>
                </a:moveTo>
                <a:cubicBezTo>
                  <a:pt x="-334127" y="1274757"/>
                  <a:pt x="-423052" y="1223535"/>
                  <a:pt x="-609864" y="1232022"/>
                </a:cubicBezTo>
                <a:cubicBezTo>
                  <a:pt x="-714700" y="1162550"/>
                  <a:pt x="-794258" y="1080736"/>
                  <a:pt x="-909932" y="1030843"/>
                </a:cubicBezTo>
                <a:cubicBezTo>
                  <a:pt x="-1025606" y="980950"/>
                  <a:pt x="-1086163" y="873525"/>
                  <a:pt x="-1248306" y="803981"/>
                </a:cubicBezTo>
              </a:path>
              <a:path extrusionOk="0" h="1604529" w="2737394">
                <a:moveTo>
                  <a:pt x="0" y="0"/>
                </a:moveTo>
                <a:cubicBezTo>
                  <a:pt x="216796" y="-59783"/>
                  <a:pt x="393007" y="45522"/>
                  <a:pt x="520105" y="0"/>
                </a:cubicBezTo>
                <a:cubicBezTo>
                  <a:pt x="647203" y="-45522"/>
                  <a:pt x="821418" y="3655"/>
                  <a:pt x="985462" y="0"/>
                </a:cubicBezTo>
                <a:cubicBezTo>
                  <a:pt x="1149506" y="-3655"/>
                  <a:pt x="1373360" y="62288"/>
                  <a:pt x="1587689" y="0"/>
                </a:cubicBezTo>
                <a:cubicBezTo>
                  <a:pt x="1802018" y="-62288"/>
                  <a:pt x="1878470" y="17279"/>
                  <a:pt x="2107793" y="0"/>
                </a:cubicBezTo>
                <a:cubicBezTo>
                  <a:pt x="2337116" y="-17279"/>
                  <a:pt x="2518924" y="75280"/>
                  <a:pt x="2737394" y="0"/>
                </a:cubicBezTo>
                <a:cubicBezTo>
                  <a:pt x="2738670" y="152836"/>
                  <a:pt x="2724422" y="362708"/>
                  <a:pt x="2737394" y="566934"/>
                </a:cubicBezTo>
                <a:cubicBezTo>
                  <a:pt x="2750366" y="771160"/>
                  <a:pt x="2730213" y="861189"/>
                  <a:pt x="2737394" y="1101777"/>
                </a:cubicBezTo>
                <a:cubicBezTo>
                  <a:pt x="2744575" y="1342365"/>
                  <a:pt x="2692732" y="1492295"/>
                  <a:pt x="2737394" y="1604529"/>
                </a:cubicBezTo>
                <a:cubicBezTo>
                  <a:pt x="2581176" y="1655918"/>
                  <a:pt x="2405619" y="1595485"/>
                  <a:pt x="2244663" y="1604529"/>
                </a:cubicBezTo>
                <a:cubicBezTo>
                  <a:pt x="2083707" y="1613573"/>
                  <a:pt x="1933228" y="1566888"/>
                  <a:pt x="1697184" y="1604529"/>
                </a:cubicBezTo>
                <a:cubicBezTo>
                  <a:pt x="1461140" y="1642170"/>
                  <a:pt x="1266056" y="1576853"/>
                  <a:pt x="1149705" y="1604529"/>
                </a:cubicBezTo>
                <a:cubicBezTo>
                  <a:pt x="1033354" y="1632205"/>
                  <a:pt x="811816" y="1551237"/>
                  <a:pt x="629601" y="1604529"/>
                </a:cubicBezTo>
                <a:cubicBezTo>
                  <a:pt x="447386" y="1657821"/>
                  <a:pt x="304792" y="1585804"/>
                  <a:pt x="0" y="1604529"/>
                </a:cubicBezTo>
                <a:cubicBezTo>
                  <a:pt x="-53297" y="1480395"/>
                  <a:pt x="24015" y="1249537"/>
                  <a:pt x="0" y="1037595"/>
                </a:cubicBezTo>
                <a:cubicBezTo>
                  <a:pt x="-24015" y="825653"/>
                  <a:pt x="47650" y="663974"/>
                  <a:pt x="0" y="470662"/>
                </a:cubicBezTo>
                <a:cubicBezTo>
                  <a:pt x="-47650" y="277350"/>
                  <a:pt x="1218" y="167003"/>
                  <a:pt x="0" y="0"/>
                </a:cubicBezTo>
                <a:close/>
              </a:path>
              <a:path extrusionOk="0" fill="none" h="1604529" w="2737394">
                <a:moveTo>
                  <a:pt x="-110098" y="1219988"/>
                </a:moveTo>
                <a:cubicBezTo>
                  <a:pt x="-351893" y="1260511"/>
                  <a:pt x="-445132" y="1201563"/>
                  <a:pt x="-609864" y="1232022"/>
                </a:cubicBezTo>
                <a:cubicBezTo>
                  <a:pt x="-737917" y="1195473"/>
                  <a:pt x="-818247" y="1057296"/>
                  <a:pt x="-916316" y="1026562"/>
                </a:cubicBezTo>
                <a:cubicBezTo>
                  <a:pt x="-1014386" y="995828"/>
                  <a:pt x="-1143393" y="871022"/>
                  <a:pt x="-1248306" y="803981"/>
                </a:cubicBezTo>
              </a:path>
            </a:pathLst>
          </a:custGeom>
          <a:solidFill>
            <a:srgbClr val="6954A8"/>
          </a:solidFill>
          <a:ln cap="flat" cmpd="sng" w="22225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慢性疾病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"/>
          <p:cNvSpPr/>
          <p:nvPr/>
        </p:nvSpPr>
        <p:spPr>
          <a:xfrm>
            <a:off x="2945908" y="1492891"/>
            <a:ext cx="8685927" cy="4566501"/>
          </a:xfrm>
          <a:custGeom>
            <a:rect b="b" l="l" r="r" t="t"/>
            <a:pathLst>
              <a:path extrusionOk="0" fill="none" h="4566501" w="8685927">
                <a:moveTo>
                  <a:pt x="0" y="252801"/>
                </a:moveTo>
                <a:cubicBezTo>
                  <a:pt x="1054" y="102524"/>
                  <a:pt x="124583" y="-33701"/>
                  <a:pt x="252801" y="0"/>
                </a:cubicBezTo>
                <a:cubicBezTo>
                  <a:pt x="389329" y="-14046"/>
                  <a:pt x="591248" y="5246"/>
                  <a:pt x="918913" y="0"/>
                </a:cubicBezTo>
                <a:cubicBezTo>
                  <a:pt x="1246578" y="-5246"/>
                  <a:pt x="1273602" y="19067"/>
                  <a:pt x="1503222" y="0"/>
                </a:cubicBezTo>
                <a:cubicBezTo>
                  <a:pt x="1732842" y="-19067"/>
                  <a:pt x="1938343" y="8122"/>
                  <a:pt x="2251138" y="0"/>
                </a:cubicBezTo>
                <a:cubicBezTo>
                  <a:pt x="2563933" y="-8122"/>
                  <a:pt x="2649933" y="54954"/>
                  <a:pt x="2753643" y="0"/>
                </a:cubicBezTo>
                <a:cubicBezTo>
                  <a:pt x="2857354" y="-54954"/>
                  <a:pt x="3004520" y="46302"/>
                  <a:pt x="3174346" y="0"/>
                </a:cubicBezTo>
                <a:cubicBezTo>
                  <a:pt x="3344172" y="-46302"/>
                  <a:pt x="3622048" y="34420"/>
                  <a:pt x="3758655" y="0"/>
                </a:cubicBezTo>
                <a:cubicBezTo>
                  <a:pt x="3895262" y="-34420"/>
                  <a:pt x="4290197" y="61125"/>
                  <a:pt x="4424767" y="0"/>
                </a:cubicBezTo>
                <a:cubicBezTo>
                  <a:pt x="4559337" y="-61125"/>
                  <a:pt x="4998841" y="8114"/>
                  <a:pt x="5172682" y="0"/>
                </a:cubicBezTo>
                <a:cubicBezTo>
                  <a:pt x="5346524" y="-8114"/>
                  <a:pt x="5599848" y="15241"/>
                  <a:pt x="5838794" y="0"/>
                </a:cubicBezTo>
                <a:cubicBezTo>
                  <a:pt x="6077740" y="-15241"/>
                  <a:pt x="6278343" y="42656"/>
                  <a:pt x="6586710" y="0"/>
                </a:cubicBezTo>
                <a:cubicBezTo>
                  <a:pt x="6895077" y="-42656"/>
                  <a:pt x="7035668" y="62600"/>
                  <a:pt x="7252822" y="0"/>
                </a:cubicBezTo>
                <a:cubicBezTo>
                  <a:pt x="7469976" y="-62600"/>
                  <a:pt x="7515388" y="49543"/>
                  <a:pt x="7673524" y="0"/>
                </a:cubicBezTo>
                <a:cubicBezTo>
                  <a:pt x="7831660" y="-49543"/>
                  <a:pt x="8199205" y="27272"/>
                  <a:pt x="8433126" y="0"/>
                </a:cubicBezTo>
                <a:cubicBezTo>
                  <a:pt x="8585405" y="1950"/>
                  <a:pt x="8688714" y="117458"/>
                  <a:pt x="8685927" y="252801"/>
                </a:cubicBezTo>
                <a:cubicBezTo>
                  <a:pt x="8701112" y="455197"/>
                  <a:pt x="8632648" y="579943"/>
                  <a:pt x="8685927" y="873538"/>
                </a:cubicBezTo>
                <a:cubicBezTo>
                  <a:pt x="8739206" y="1167133"/>
                  <a:pt x="8651157" y="1247788"/>
                  <a:pt x="8685927" y="1372449"/>
                </a:cubicBezTo>
                <a:cubicBezTo>
                  <a:pt x="8720697" y="1497110"/>
                  <a:pt x="8641254" y="1703910"/>
                  <a:pt x="8685927" y="1871359"/>
                </a:cubicBezTo>
                <a:cubicBezTo>
                  <a:pt x="8730600" y="2038808"/>
                  <a:pt x="8666126" y="2209302"/>
                  <a:pt x="8685927" y="2451488"/>
                </a:cubicBezTo>
                <a:cubicBezTo>
                  <a:pt x="8705728" y="2693674"/>
                  <a:pt x="8641862" y="2865468"/>
                  <a:pt x="8685927" y="3031616"/>
                </a:cubicBezTo>
                <a:cubicBezTo>
                  <a:pt x="8729992" y="3197764"/>
                  <a:pt x="8655350" y="3377668"/>
                  <a:pt x="8685927" y="3571136"/>
                </a:cubicBezTo>
                <a:cubicBezTo>
                  <a:pt x="8716504" y="3764604"/>
                  <a:pt x="8625147" y="4050050"/>
                  <a:pt x="8685927" y="4313700"/>
                </a:cubicBezTo>
                <a:cubicBezTo>
                  <a:pt x="8678865" y="4454093"/>
                  <a:pt x="8575408" y="4569747"/>
                  <a:pt x="8433126" y="4566501"/>
                </a:cubicBezTo>
                <a:cubicBezTo>
                  <a:pt x="8332424" y="4581491"/>
                  <a:pt x="8222090" y="4551266"/>
                  <a:pt x="8094227" y="4566501"/>
                </a:cubicBezTo>
                <a:cubicBezTo>
                  <a:pt x="7966364" y="4581736"/>
                  <a:pt x="7756630" y="4491322"/>
                  <a:pt x="7428115" y="4566501"/>
                </a:cubicBezTo>
                <a:cubicBezTo>
                  <a:pt x="7099600" y="4641680"/>
                  <a:pt x="6872088" y="4494424"/>
                  <a:pt x="6680199" y="4566501"/>
                </a:cubicBezTo>
                <a:cubicBezTo>
                  <a:pt x="6488310" y="4638578"/>
                  <a:pt x="6418566" y="4558784"/>
                  <a:pt x="6341300" y="4566501"/>
                </a:cubicBezTo>
                <a:cubicBezTo>
                  <a:pt x="6264034" y="4574218"/>
                  <a:pt x="5964539" y="4558450"/>
                  <a:pt x="5593385" y="4566501"/>
                </a:cubicBezTo>
                <a:cubicBezTo>
                  <a:pt x="5222231" y="4574552"/>
                  <a:pt x="5042784" y="4486970"/>
                  <a:pt x="4845469" y="4566501"/>
                </a:cubicBezTo>
                <a:cubicBezTo>
                  <a:pt x="4648154" y="4646032"/>
                  <a:pt x="4598005" y="4555123"/>
                  <a:pt x="4506570" y="4566501"/>
                </a:cubicBezTo>
                <a:cubicBezTo>
                  <a:pt x="4415135" y="4577879"/>
                  <a:pt x="4104655" y="4541300"/>
                  <a:pt x="3922261" y="4566501"/>
                </a:cubicBezTo>
                <a:cubicBezTo>
                  <a:pt x="3739867" y="4591702"/>
                  <a:pt x="3592802" y="4548441"/>
                  <a:pt x="3419755" y="4566501"/>
                </a:cubicBezTo>
                <a:cubicBezTo>
                  <a:pt x="3246708" y="4584561"/>
                  <a:pt x="3021680" y="4522641"/>
                  <a:pt x="2917250" y="4566501"/>
                </a:cubicBezTo>
                <a:cubicBezTo>
                  <a:pt x="2812820" y="4610361"/>
                  <a:pt x="2603859" y="4559855"/>
                  <a:pt x="2414744" y="4566501"/>
                </a:cubicBezTo>
                <a:cubicBezTo>
                  <a:pt x="2225629" y="4573147"/>
                  <a:pt x="2155729" y="4533033"/>
                  <a:pt x="2075845" y="4566501"/>
                </a:cubicBezTo>
                <a:cubicBezTo>
                  <a:pt x="1995961" y="4599969"/>
                  <a:pt x="1663569" y="4519588"/>
                  <a:pt x="1327929" y="4566501"/>
                </a:cubicBezTo>
                <a:cubicBezTo>
                  <a:pt x="992289" y="4613414"/>
                  <a:pt x="651731" y="4486078"/>
                  <a:pt x="252801" y="4566501"/>
                </a:cubicBezTo>
                <a:cubicBezTo>
                  <a:pt x="74747" y="4557298"/>
                  <a:pt x="-1237" y="4419641"/>
                  <a:pt x="0" y="4313700"/>
                </a:cubicBezTo>
                <a:cubicBezTo>
                  <a:pt x="-623" y="4031039"/>
                  <a:pt x="69317" y="3972595"/>
                  <a:pt x="0" y="3692963"/>
                </a:cubicBezTo>
                <a:cubicBezTo>
                  <a:pt x="-69317" y="3413331"/>
                  <a:pt x="34768" y="3318768"/>
                  <a:pt x="0" y="3072225"/>
                </a:cubicBezTo>
                <a:cubicBezTo>
                  <a:pt x="-34768" y="2825682"/>
                  <a:pt x="9530" y="2721914"/>
                  <a:pt x="0" y="2532706"/>
                </a:cubicBezTo>
                <a:cubicBezTo>
                  <a:pt x="-9530" y="2343498"/>
                  <a:pt x="5552" y="2152122"/>
                  <a:pt x="0" y="2033795"/>
                </a:cubicBezTo>
                <a:cubicBezTo>
                  <a:pt x="-5552" y="1915468"/>
                  <a:pt x="54333" y="1698820"/>
                  <a:pt x="0" y="1534885"/>
                </a:cubicBezTo>
                <a:cubicBezTo>
                  <a:pt x="-54333" y="1370950"/>
                  <a:pt x="44653" y="1196216"/>
                  <a:pt x="0" y="914147"/>
                </a:cubicBezTo>
                <a:cubicBezTo>
                  <a:pt x="-44653" y="632078"/>
                  <a:pt x="61387" y="579776"/>
                  <a:pt x="0" y="252801"/>
                </a:cubicBezTo>
                <a:close/>
              </a:path>
              <a:path extrusionOk="0" h="4566501" w="8685927">
                <a:moveTo>
                  <a:pt x="0" y="252801"/>
                </a:moveTo>
                <a:cubicBezTo>
                  <a:pt x="-29238" y="95148"/>
                  <a:pt x="104664" y="3197"/>
                  <a:pt x="252801" y="0"/>
                </a:cubicBezTo>
                <a:cubicBezTo>
                  <a:pt x="552012" y="-63074"/>
                  <a:pt x="804707" y="63216"/>
                  <a:pt x="1000716" y="0"/>
                </a:cubicBezTo>
                <a:cubicBezTo>
                  <a:pt x="1196725" y="-63216"/>
                  <a:pt x="1259334" y="44863"/>
                  <a:pt x="1503222" y="0"/>
                </a:cubicBezTo>
                <a:cubicBezTo>
                  <a:pt x="1747110" y="-44863"/>
                  <a:pt x="1801587" y="29755"/>
                  <a:pt x="1923925" y="0"/>
                </a:cubicBezTo>
                <a:cubicBezTo>
                  <a:pt x="2046263" y="-29755"/>
                  <a:pt x="2267509" y="13604"/>
                  <a:pt x="2590037" y="0"/>
                </a:cubicBezTo>
                <a:cubicBezTo>
                  <a:pt x="2912565" y="-13604"/>
                  <a:pt x="2933683" y="25891"/>
                  <a:pt x="3092542" y="0"/>
                </a:cubicBezTo>
                <a:cubicBezTo>
                  <a:pt x="3251401" y="-25891"/>
                  <a:pt x="3573211" y="63062"/>
                  <a:pt x="3840458" y="0"/>
                </a:cubicBezTo>
                <a:cubicBezTo>
                  <a:pt x="4107705" y="-63062"/>
                  <a:pt x="4096618" y="30231"/>
                  <a:pt x="4261160" y="0"/>
                </a:cubicBezTo>
                <a:cubicBezTo>
                  <a:pt x="4425702" y="-30231"/>
                  <a:pt x="4718521" y="49683"/>
                  <a:pt x="5009076" y="0"/>
                </a:cubicBezTo>
                <a:cubicBezTo>
                  <a:pt x="5299631" y="-49683"/>
                  <a:pt x="5190487" y="2416"/>
                  <a:pt x="5347975" y="0"/>
                </a:cubicBezTo>
                <a:cubicBezTo>
                  <a:pt x="5505463" y="-2416"/>
                  <a:pt x="5761191" y="36828"/>
                  <a:pt x="5932284" y="0"/>
                </a:cubicBezTo>
                <a:cubicBezTo>
                  <a:pt x="6103377" y="-36828"/>
                  <a:pt x="6336147" y="38833"/>
                  <a:pt x="6516593" y="0"/>
                </a:cubicBezTo>
                <a:cubicBezTo>
                  <a:pt x="6697039" y="-38833"/>
                  <a:pt x="6832684" y="13782"/>
                  <a:pt x="7019098" y="0"/>
                </a:cubicBezTo>
                <a:cubicBezTo>
                  <a:pt x="7205513" y="-13782"/>
                  <a:pt x="7613303" y="2850"/>
                  <a:pt x="7767014" y="0"/>
                </a:cubicBezTo>
                <a:cubicBezTo>
                  <a:pt x="7920725" y="-2850"/>
                  <a:pt x="8229206" y="26881"/>
                  <a:pt x="8433126" y="0"/>
                </a:cubicBezTo>
                <a:cubicBezTo>
                  <a:pt x="8546938" y="4238"/>
                  <a:pt x="8654659" y="91609"/>
                  <a:pt x="8685927" y="252801"/>
                </a:cubicBezTo>
                <a:cubicBezTo>
                  <a:pt x="8689793" y="410308"/>
                  <a:pt x="8681343" y="661589"/>
                  <a:pt x="8685927" y="873538"/>
                </a:cubicBezTo>
                <a:cubicBezTo>
                  <a:pt x="8690511" y="1085487"/>
                  <a:pt x="8680314" y="1217332"/>
                  <a:pt x="8685927" y="1453667"/>
                </a:cubicBezTo>
                <a:cubicBezTo>
                  <a:pt x="8691540" y="1690002"/>
                  <a:pt x="8662494" y="1692297"/>
                  <a:pt x="8685927" y="1911968"/>
                </a:cubicBezTo>
                <a:cubicBezTo>
                  <a:pt x="8709360" y="2131639"/>
                  <a:pt x="8659927" y="2171951"/>
                  <a:pt x="8685927" y="2410879"/>
                </a:cubicBezTo>
                <a:cubicBezTo>
                  <a:pt x="8711927" y="2649807"/>
                  <a:pt x="8630109" y="2743904"/>
                  <a:pt x="8685927" y="3072225"/>
                </a:cubicBezTo>
                <a:cubicBezTo>
                  <a:pt x="8741745" y="3400546"/>
                  <a:pt x="8667843" y="3465447"/>
                  <a:pt x="8685927" y="3652354"/>
                </a:cubicBezTo>
                <a:cubicBezTo>
                  <a:pt x="8704011" y="3839261"/>
                  <a:pt x="8667997" y="4032249"/>
                  <a:pt x="8685927" y="4313700"/>
                </a:cubicBezTo>
                <a:cubicBezTo>
                  <a:pt x="8684401" y="4412169"/>
                  <a:pt x="8593092" y="4570744"/>
                  <a:pt x="8433126" y="4566501"/>
                </a:cubicBezTo>
                <a:cubicBezTo>
                  <a:pt x="8273536" y="4607366"/>
                  <a:pt x="8017108" y="4498695"/>
                  <a:pt x="7848817" y="4566501"/>
                </a:cubicBezTo>
                <a:cubicBezTo>
                  <a:pt x="7680526" y="4634307"/>
                  <a:pt x="7510102" y="4505522"/>
                  <a:pt x="7264508" y="4566501"/>
                </a:cubicBezTo>
                <a:cubicBezTo>
                  <a:pt x="7018914" y="4627480"/>
                  <a:pt x="6955722" y="4558003"/>
                  <a:pt x="6843806" y="4566501"/>
                </a:cubicBezTo>
                <a:cubicBezTo>
                  <a:pt x="6731890" y="4574999"/>
                  <a:pt x="6465720" y="4513962"/>
                  <a:pt x="6177694" y="4566501"/>
                </a:cubicBezTo>
                <a:cubicBezTo>
                  <a:pt x="5889668" y="4619040"/>
                  <a:pt x="5877983" y="4528645"/>
                  <a:pt x="5756991" y="4566501"/>
                </a:cubicBezTo>
                <a:cubicBezTo>
                  <a:pt x="5635999" y="4604357"/>
                  <a:pt x="5276734" y="4565530"/>
                  <a:pt x="5090879" y="4566501"/>
                </a:cubicBezTo>
                <a:cubicBezTo>
                  <a:pt x="4905024" y="4567472"/>
                  <a:pt x="4888074" y="4557796"/>
                  <a:pt x="4751980" y="4566501"/>
                </a:cubicBezTo>
                <a:cubicBezTo>
                  <a:pt x="4615886" y="4575206"/>
                  <a:pt x="4316907" y="4553609"/>
                  <a:pt x="4085868" y="4566501"/>
                </a:cubicBezTo>
                <a:cubicBezTo>
                  <a:pt x="3854829" y="4579393"/>
                  <a:pt x="3853339" y="4562931"/>
                  <a:pt x="3665165" y="4566501"/>
                </a:cubicBezTo>
                <a:cubicBezTo>
                  <a:pt x="3476991" y="4570071"/>
                  <a:pt x="3404054" y="4537203"/>
                  <a:pt x="3326266" y="4566501"/>
                </a:cubicBezTo>
                <a:cubicBezTo>
                  <a:pt x="3248478" y="4595799"/>
                  <a:pt x="3089662" y="4540977"/>
                  <a:pt x="2905564" y="4566501"/>
                </a:cubicBezTo>
                <a:cubicBezTo>
                  <a:pt x="2721466" y="4592025"/>
                  <a:pt x="2424086" y="4516436"/>
                  <a:pt x="2239451" y="4566501"/>
                </a:cubicBezTo>
                <a:cubicBezTo>
                  <a:pt x="2054816" y="4616566"/>
                  <a:pt x="1950196" y="4561715"/>
                  <a:pt x="1818749" y="4566501"/>
                </a:cubicBezTo>
                <a:cubicBezTo>
                  <a:pt x="1687302" y="4571287"/>
                  <a:pt x="1638388" y="4541981"/>
                  <a:pt x="1479850" y="4566501"/>
                </a:cubicBezTo>
                <a:cubicBezTo>
                  <a:pt x="1321312" y="4591021"/>
                  <a:pt x="1245576" y="4555676"/>
                  <a:pt x="1059147" y="4566501"/>
                </a:cubicBezTo>
                <a:cubicBezTo>
                  <a:pt x="872718" y="4577326"/>
                  <a:pt x="562407" y="4491124"/>
                  <a:pt x="252801" y="4566501"/>
                </a:cubicBezTo>
                <a:cubicBezTo>
                  <a:pt x="88059" y="4569513"/>
                  <a:pt x="18167" y="4472399"/>
                  <a:pt x="0" y="4313700"/>
                </a:cubicBezTo>
                <a:cubicBezTo>
                  <a:pt x="-29725" y="4165611"/>
                  <a:pt x="51176" y="4051269"/>
                  <a:pt x="0" y="3855399"/>
                </a:cubicBezTo>
                <a:cubicBezTo>
                  <a:pt x="-51176" y="3659529"/>
                  <a:pt x="12402" y="3394720"/>
                  <a:pt x="0" y="3275270"/>
                </a:cubicBezTo>
                <a:cubicBezTo>
                  <a:pt x="-12402" y="3155820"/>
                  <a:pt x="34188" y="2761259"/>
                  <a:pt x="0" y="2613924"/>
                </a:cubicBezTo>
                <a:cubicBezTo>
                  <a:pt x="-34188" y="2466589"/>
                  <a:pt x="22824" y="2277936"/>
                  <a:pt x="0" y="1993186"/>
                </a:cubicBezTo>
                <a:cubicBezTo>
                  <a:pt x="-22824" y="1708436"/>
                  <a:pt x="54732" y="1624418"/>
                  <a:pt x="0" y="1453667"/>
                </a:cubicBezTo>
                <a:cubicBezTo>
                  <a:pt x="-54732" y="1282916"/>
                  <a:pt x="11487" y="1074802"/>
                  <a:pt x="0" y="832929"/>
                </a:cubicBezTo>
                <a:cubicBezTo>
                  <a:pt x="-11487" y="591056"/>
                  <a:pt x="42087" y="389202"/>
                  <a:pt x="0" y="252801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0000" spcFirstLastPara="1" rIns="18000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BE846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8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3" name="Google Shape;273;p8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是誰傷了腎臟？</a:t>
            </a:r>
            <a:r>
              <a:rPr b="1" baseline="30000" lang="zh-TW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/>
          </a:p>
        </p:txBody>
      </p:sp>
      <p:sp>
        <p:nvSpPr>
          <p:cNvPr id="274" name="Google Shape;274;p8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75" name="Google Shape;275;p8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 國家衛生研究院。台灣慢性腎臟病臨床診療指引(2015)。</a:t>
            </a:r>
            <a:endParaRPr/>
          </a:p>
        </p:txBody>
      </p:sp>
      <p:sp>
        <p:nvSpPr>
          <p:cNvPr id="276" name="Google Shape;276;p8"/>
          <p:cNvSpPr txBox="1"/>
          <p:nvPr/>
        </p:nvSpPr>
        <p:spPr>
          <a:xfrm>
            <a:off x="3268784" y="1852180"/>
            <a:ext cx="8032341" cy="774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很多代謝疾病及不良生活習慣，都會讓我受傷！</a:t>
            </a:r>
            <a:endParaRPr b="0" i="0" sz="2000" u="none" cap="none" strike="noStrike">
              <a:solidFill>
                <a:srgbClr val="6C4A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其中最常見為</a:t>
            </a:r>
            <a:r>
              <a:rPr b="1" i="0" lang="zh-TW" sz="20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糖尿病</a:t>
            </a: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，會增加</a:t>
            </a:r>
            <a:r>
              <a:rPr b="1" i="0" lang="zh-TW" sz="20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腎功能惡化與洗腎</a:t>
            </a:r>
            <a:r>
              <a:rPr b="0" i="0" lang="zh-TW" sz="20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的風險。</a:t>
            </a:r>
            <a:endParaRPr/>
          </a:p>
        </p:txBody>
      </p:sp>
      <p:grpSp>
        <p:nvGrpSpPr>
          <p:cNvPr id="277" name="Google Shape;277;p8"/>
          <p:cNvGrpSpPr/>
          <p:nvPr/>
        </p:nvGrpSpPr>
        <p:grpSpPr>
          <a:xfrm>
            <a:off x="3609183" y="3149385"/>
            <a:ext cx="3002142" cy="2807387"/>
            <a:chOff x="775958" y="3748356"/>
            <a:chExt cx="3002142" cy="2184464"/>
          </a:xfrm>
        </p:grpSpPr>
        <p:graphicFrame>
          <p:nvGraphicFramePr>
            <p:cNvPr id="278" name="Google Shape;278;p8"/>
            <p:cNvGraphicFramePr/>
            <p:nvPr/>
          </p:nvGraphicFramePr>
          <p:xfrm>
            <a:off x="775958" y="3748356"/>
            <a:ext cx="3002142" cy="2184464"/>
          </p:xfrm>
          <a:graphic>
            <a:graphicData uri="http://schemas.openxmlformats.org/drawingml/2006/chart">
              <c:chart r:id="rId3"/>
            </a:graphicData>
          </a:graphic>
        </p:graphicFrame>
        <p:cxnSp>
          <p:nvCxnSpPr>
            <p:cNvPr id="279" name="Google Shape;279;p8"/>
            <p:cNvCxnSpPr/>
            <p:nvPr/>
          </p:nvCxnSpPr>
          <p:spPr>
            <a:xfrm flipH="1" rot="10800000">
              <a:off x="1749823" y="3965928"/>
              <a:ext cx="1415408" cy="675452"/>
            </a:xfrm>
            <a:prstGeom prst="straightConnector1">
              <a:avLst/>
            </a:prstGeom>
            <a:noFill/>
            <a:ln cap="flat" cmpd="sng" w="85725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280" name="Google Shape;280;p8"/>
          <p:cNvGrpSpPr/>
          <p:nvPr/>
        </p:nvGrpSpPr>
        <p:grpSpPr>
          <a:xfrm>
            <a:off x="7125557" y="2907885"/>
            <a:ext cx="3002142" cy="3293663"/>
            <a:chOff x="4292332" y="3575107"/>
            <a:chExt cx="3002142" cy="2339813"/>
          </a:xfrm>
        </p:grpSpPr>
        <p:graphicFrame>
          <p:nvGraphicFramePr>
            <p:cNvPr id="281" name="Google Shape;281;p8"/>
            <p:cNvGraphicFramePr/>
            <p:nvPr/>
          </p:nvGraphicFramePr>
          <p:xfrm>
            <a:off x="4292332" y="3575107"/>
            <a:ext cx="3002142" cy="2339813"/>
          </p:xfrm>
          <a:graphic>
            <a:graphicData uri="http://schemas.openxmlformats.org/drawingml/2006/chart">
              <c:chart r:id="rId4"/>
            </a:graphicData>
          </a:graphic>
        </p:graphicFrame>
        <p:cxnSp>
          <p:nvCxnSpPr>
            <p:cNvPr id="282" name="Google Shape;282;p8"/>
            <p:cNvCxnSpPr/>
            <p:nvPr/>
          </p:nvCxnSpPr>
          <p:spPr>
            <a:xfrm flipH="1" rot="10800000">
              <a:off x="5317588" y="3870738"/>
              <a:ext cx="1364566" cy="602788"/>
            </a:xfrm>
            <a:prstGeom prst="straightConnector1">
              <a:avLst/>
            </a:prstGeom>
            <a:noFill/>
            <a:ln cap="flat" cmpd="sng" w="85725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pic>
        <p:nvPicPr>
          <p:cNvPr descr="一張含有 文字 的圖片&#10;&#10;自動產生的描述" id="283" name="Google Shape;28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10487" y="1859496"/>
            <a:ext cx="3718650" cy="4097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8"/>
          <p:cNvSpPr txBox="1"/>
          <p:nvPr/>
        </p:nvSpPr>
        <p:spPr>
          <a:xfrm>
            <a:off x="3920791" y="2753911"/>
            <a:ext cx="2690534" cy="398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rPr>
              <a:t>糖尿病盛行率愈來愈高</a:t>
            </a:r>
            <a:endParaRPr/>
          </a:p>
        </p:txBody>
      </p:sp>
      <p:sp>
        <p:nvSpPr>
          <p:cNvPr id="285" name="Google Shape;285;p8"/>
          <p:cNvSpPr txBox="1"/>
          <p:nvPr/>
        </p:nvSpPr>
        <p:spPr>
          <a:xfrm>
            <a:off x="7284955" y="2768907"/>
            <a:ext cx="2842744" cy="398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rPr>
              <a:t>糖尿病腎病盛行率也增加</a:t>
            </a:r>
            <a:endParaRPr b="0" i="0" sz="1800" u="none" cap="none" strike="noStrike">
              <a:solidFill>
                <a:srgbClr val="BE846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/>
          <p:nvPr/>
        </p:nvSpPr>
        <p:spPr>
          <a:xfrm>
            <a:off x="626723" y="1009177"/>
            <a:ext cx="11005112" cy="4951166"/>
          </a:xfrm>
          <a:custGeom>
            <a:rect b="b" l="l" r="r" t="t"/>
            <a:pathLst>
              <a:path extrusionOk="0" fill="none" h="4951166" w="11005112">
                <a:moveTo>
                  <a:pt x="0" y="469321"/>
                </a:moveTo>
                <a:cubicBezTo>
                  <a:pt x="-51566" y="154866"/>
                  <a:pt x="227581" y="14058"/>
                  <a:pt x="469321" y="0"/>
                </a:cubicBezTo>
                <a:cubicBezTo>
                  <a:pt x="639451" y="-42049"/>
                  <a:pt x="937770" y="37612"/>
                  <a:pt x="1061466" y="0"/>
                </a:cubicBezTo>
                <a:cubicBezTo>
                  <a:pt x="1185162" y="-37612"/>
                  <a:pt x="1678370" y="20028"/>
                  <a:pt x="1854941" y="0"/>
                </a:cubicBezTo>
                <a:cubicBezTo>
                  <a:pt x="2031513" y="-20028"/>
                  <a:pt x="2212202" y="13909"/>
                  <a:pt x="2547751" y="0"/>
                </a:cubicBezTo>
                <a:cubicBezTo>
                  <a:pt x="2883300" y="-13909"/>
                  <a:pt x="3042379" y="45689"/>
                  <a:pt x="3341226" y="0"/>
                </a:cubicBezTo>
                <a:cubicBezTo>
                  <a:pt x="3640074" y="-45689"/>
                  <a:pt x="3737109" y="51367"/>
                  <a:pt x="4034036" y="0"/>
                </a:cubicBezTo>
                <a:cubicBezTo>
                  <a:pt x="4330963" y="-51367"/>
                  <a:pt x="4279094" y="16225"/>
                  <a:pt x="4424852" y="0"/>
                </a:cubicBezTo>
                <a:cubicBezTo>
                  <a:pt x="4570610" y="-16225"/>
                  <a:pt x="4904046" y="53061"/>
                  <a:pt x="5117662" y="0"/>
                </a:cubicBezTo>
                <a:cubicBezTo>
                  <a:pt x="5331278" y="-53061"/>
                  <a:pt x="5389480" y="19467"/>
                  <a:pt x="5609142" y="0"/>
                </a:cubicBezTo>
                <a:cubicBezTo>
                  <a:pt x="5828804" y="-19467"/>
                  <a:pt x="5874811" y="27627"/>
                  <a:pt x="5999958" y="0"/>
                </a:cubicBezTo>
                <a:cubicBezTo>
                  <a:pt x="6125105" y="-27627"/>
                  <a:pt x="6148501" y="31431"/>
                  <a:pt x="6290109" y="0"/>
                </a:cubicBezTo>
                <a:cubicBezTo>
                  <a:pt x="6431717" y="-31431"/>
                  <a:pt x="6493183" y="16368"/>
                  <a:pt x="6680925" y="0"/>
                </a:cubicBezTo>
                <a:cubicBezTo>
                  <a:pt x="6868667" y="-16368"/>
                  <a:pt x="6902319" y="25804"/>
                  <a:pt x="7071741" y="0"/>
                </a:cubicBezTo>
                <a:cubicBezTo>
                  <a:pt x="7241163" y="-25804"/>
                  <a:pt x="7442079" y="9279"/>
                  <a:pt x="7663886" y="0"/>
                </a:cubicBezTo>
                <a:cubicBezTo>
                  <a:pt x="7885694" y="-9279"/>
                  <a:pt x="8062440" y="35500"/>
                  <a:pt x="8256032" y="0"/>
                </a:cubicBezTo>
                <a:cubicBezTo>
                  <a:pt x="8449624" y="-35500"/>
                  <a:pt x="8614439" y="7365"/>
                  <a:pt x="8747512" y="0"/>
                </a:cubicBezTo>
                <a:cubicBezTo>
                  <a:pt x="8880585" y="-7365"/>
                  <a:pt x="9236851" y="42960"/>
                  <a:pt x="9540987" y="0"/>
                </a:cubicBezTo>
                <a:cubicBezTo>
                  <a:pt x="9845124" y="-42960"/>
                  <a:pt x="9834699" y="18058"/>
                  <a:pt x="9931803" y="0"/>
                </a:cubicBezTo>
                <a:cubicBezTo>
                  <a:pt x="10028907" y="-18058"/>
                  <a:pt x="10344325" y="63048"/>
                  <a:pt x="10535791" y="0"/>
                </a:cubicBezTo>
                <a:cubicBezTo>
                  <a:pt x="10822569" y="-9686"/>
                  <a:pt x="11028957" y="152909"/>
                  <a:pt x="11005112" y="469321"/>
                </a:cubicBezTo>
                <a:cubicBezTo>
                  <a:pt x="11034475" y="643177"/>
                  <a:pt x="10954914" y="820403"/>
                  <a:pt x="11005112" y="962288"/>
                </a:cubicBezTo>
                <a:cubicBezTo>
                  <a:pt x="11055310" y="1104173"/>
                  <a:pt x="10977828" y="1289367"/>
                  <a:pt x="11005112" y="1415130"/>
                </a:cubicBezTo>
                <a:cubicBezTo>
                  <a:pt x="11032396" y="1540893"/>
                  <a:pt x="10993162" y="1788211"/>
                  <a:pt x="11005112" y="2068598"/>
                </a:cubicBezTo>
                <a:cubicBezTo>
                  <a:pt x="11017062" y="2348985"/>
                  <a:pt x="10937284" y="2467945"/>
                  <a:pt x="11005112" y="2722067"/>
                </a:cubicBezTo>
                <a:cubicBezTo>
                  <a:pt x="11072940" y="2976189"/>
                  <a:pt x="10951487" y="3025911"/>
                  <a:pt x="11005112" y="3174909"/>
                </a:cubicBezTo>
                <a:cubicBezTo>
                  <a:pt x="11058737" y="3323907"/>
                  <a:pt x="10970631" y="3555535"/>
                  <a:pt x="11005112" y="3748126"/>
                </a:cubicBezTo>
                <a:cubicBezTo>
                  <a:pt x="11039593" y="3940717"/>
                  <a:pt x="10997971" y="4133825"/>
                  <a:pt x="11005112" y="4481845"/>
                </a:cubicBezTo>
                <a:cubicBezTo>
                  <a:pt x="10997454" y="4775853"/>
                  <a:pt x="10813658" y="5019735"/>
                  <a:pt x="10535791" y="4951166"/>
                </a:cubicBezTo>
                <a:cubicBezTo>
                  <a:pt x="10409168" y="4957997"/>
                  <a:pt x="10351037" y="4937598"/>
                  <a:pt x="10245640" y="4951166"/>
                </a:cubicBezTo>
                <a:cubicBezTo>
                  <a:pt x="10140243" y="4964734"/>
                  <a:pt x="9762882" y="4943205"/>
                  <a:pt x="9452165" y="4951166"/>
                </a:cubicBezTo>
                <a:cubicBezTo>
                  <a:pt x="9141449" y="4959127"/>
                  <a:pt x="8891165" y="4863300"/>
                  <a:pt x="8658690" y="4951166"/>
                </a:cubicBezTo>
                <a:cubicBezTo>
                  <a:pt x="8426215" y="5039032"/>
                  <a:pt x="8461186" y="4931374"/>
                  <a:pt x="8368539" y="4951166"/>
                </a:cubicBezTo>
                <a:cubicBezTo>
                  <a:pt x="8275892" y="4970958"/>
                  <a:pt x="8126320" y="4920342"/>
                  <a:pt x="7977723" y="4951166"/>
                </a:cubicBezTo>
                <a:cubicBezTo>
                  <a:pt x="7829126" y="4981990"/>
                  <a:pt x="7560087" y="4931262"/>
                  <a:pt x="7385578" y="4951166"/>
                </a:cubicBezTo>
                <a:cubicBezTo>
                  <a:pt x="7211069" y="4971070"/>
                  <a:pt x="6900945" y="4901096"/>
                  <a:pt x="6692768" y="4951166"/>
                </a:cubicBezTo>
                <a:cubicBezTo>
                  <a:pt x="6484591" y="5001236"/>
                  <a:pt x="6418224" y="4918597"/>
                  <a:pt x="6201287" y="4951166"/>
                </a:cubicBezTo>
                <a:cubicBezTo>
                  <a:pt x="5984350" y="4983735"/>
                  <a:pt x="5919823" y="4939329"/>
                  <a:pt x="5810472" y="4951166"/>
                </a:cubicBezTo>
                <a:cubicBezTo>
                  <a:pt x="5701121" y="4963003"/>
                  <a:pt x="5607350" y="4906654"/>
                  <a:pt x="5419656" y="4951166"/>
                </a:cubicBezTo>
                <a:cubicBezTo>
                  <a:pt x="5231962" y="4995678"/>
                  <a:pt x="4888140" y="4944431"/>
                  <a:pt x="4726846" y="4951166"/>
                </a:cubicBezTo>
                <a:cubicBezTo>
                  <a:pt x="4565552" y="4957901"/>
                  <a:pt x="4502886" y="4932705"/>
                  <a:pt x="4436694" y="4951166"/>
                </a:cubicBezTo>
                <a:cubicBezTo>
                  <a:pt x="4370502" y="4969627"/>
                  <a:pt x="4113047" y="4927368"/>
                  <a:pt x="3945214" y="4951166"/>
                </a:cubicBezTo>
                <a:cubicBezTo>
                  <a:pt x="3777381" y="4974964"/>
                  <a:pt x="3475107" y="4907843"/>
                  <a:pt x="3353069" y="4951166"/>
                </a:cubicBezTo>
                <a:cubicBezTo>
                  <a:pt x="3231031" y="4994489"/>
                  <a:pt x="3067798" y="4922673"/>
                  <a:pt x="2962253" y="4951166"/>
                </a:cubicBezTo>
                <a:cubicBezTo>
                  <a:pt x="2856708" y="4979659"/>
                  <a:pt x="2445220" y="4888541"/>
                  <a:pt x="2168778" y="4951166"/>
                </a:cubicBezTo>
                <a:cubicBezTo>
                  <a:pt x="1892336" y="5013791"/>
                  <a:pt x="1945092" y="4916987"/>
                  <a:pt x="1878627" y="4951166"/>
                </a:cubicBezTo>
                <a:cubicBezTo>
                  <a:pt x="1812162" y="4985345"/>
                  <a:pt x="1647890" y="4929252"/>
                  <a:pt x="1588476" y="4951166"/>
                </a:cubicBezTo>
                <a:cubicBezTo>
                  <a:pt x="1529062" y="4973080"/>
                  <a:pt x="1298245" y="4928896"/>
                  <a:pt x="1096995" y="4951166"/>
                </a:cubicBezTo>
                <a:cubicBezTo>
                  <a:pt x="895745" y="4973436"/>
                  <a:pt x="715777" y="4892774"/>
                  <a:pt x="469321" y="4951166"/>
                </a:cubicBezTo>
                <a:cubicBezTo>
                  <a:pt x="230663" y="5024829"/>
                  <a:pt x="41282" y="4701419"/>
                  <a:pt x="0" y="4481845"/>
                </a:cubicBezTo>
                <a:cubicBezTo>
                  <a:pt x="-38181" y="4308265"/>
                  <a:pt x="6283" y="4198597"/>
                  <a:pt x="0" y="3948753"/>
                </a:cubicBezTo>
                <a:cubicBezTo>
                  <a:pt x="-6283" y="3698909"/>
                  <a:pt x="23959" y="3651693"/>
                  <a:pt x="0" y="3375535"/>
                </a:cubicBezTo>
                <a:cubicBezTo>
                  <a:pt x="-23959" y="3099377"/>
                  <a:pt x="46432" y="3102459"/>
                  <a:pt x="0" y="2922693"/>
                </a:cubicBezTo>
                <a:cubicBezTo>
                  <a:pt x="-46432" y="2742927"/>
                  <a:pt x="36153" y="2590624"/>
                  <a:pt x="0" y="2269225"/>
                </a:cubicBezTo>
                <a:cubicBezTo>
                  <a:pt x="-36153" y="1947826"/>
                  <a:pt x="61030" y="1972727"/>
                  <a:pt x="0" y="1696007"/>
                </a:cubicBezTo>
                <a:cubicBezTo>
                  <a:pt x="-61030" y="1419287"/>
                  <a:pt x="569" y="1241227"/>
                  <a:pt x="0" y="1122789"/>
                </a:cubicBezTo>
                <a:cubicBezTo>
                  <a:pt x="-569" y="1004351"/>
                  <a:pt x="68279" y="784388"/>
                  <a:pt x="0" y="469321"/>
                </a:cubicBezTo>
                <a:close/>
              </a:path>
              <a:path extrusionOk="0" h="4951166" w="11005112">
                <a:moveTo>
                  <a:pt x="0" y="469321"/>
                </a:moveTo>
                <a:cubicBezTo>
                  <a:pt x="-9958" y="203980"/>
                  <a:pt x="158559" y="19352"/>
                  <a:pt x="469321" y="0"/>
                </a:cubicBezTo>
                <a:cubicBezTo>
                  <a:pt x="833054" y="-46346"/>
                  <a:pt x="896060" y="54056"/>
                  <a:pt x="1262796" y="0"/>
                </a:cubicBezTo>
                <a:cubicBezTo>
                  <a:pt x="1629533" y="-54056"/>
                  <a:pt x="1547832" y="27606"/>
                  <a:pt x="1754276" y="0"/>
                </a:cubicBezTo>
                <a:cubicBezTo>
                  <a:pt x="1960720" y="-27606"/>
                  <a:pt x="1970129" y="45613"/>
                  <a:pt x="2145092" y="0"/>
                </a:cubicBezTo>
                <a:cubicBezTo>
                  <a:pt x="2320055" y="-45613"/>
                  <a:pt x="2697490" y="40799"/>
                  <a:pt x="2837902" y="0"/>
                </a:cubicBezTo>
                <a:cubicBezTo>
                  <a:pt x="2978314" y="-40799"/>
                  <a:pt x="3112402" y="22689"/>
                  <a:pt x="3329383" y="0"/>
                </a:cubicBezTo>
                <a:cubicBezTo>
                  <a:pt x="3546364" y="-22689"/>
                  <a:pt x="3747077" y="4628"/>
                  <a:pt x="4122857" y="0"/>
                </a:cubicBezTo>
                <a:cubicBezTo>
                  <a:pt x="4498637" y="-4628"/>
                  <a:pt x="4429577" y="30952"/>
                  <a:pt x="4513673" y="0"/>
                </a:cubicBezTo>
                <a:cubicBezTo>
                  <a:pt x="4597769" y="-30952"/>
                  <a:pt x="5074201" y="10005"/>
                  <a:pt x="5307148" y="0"/>
                </a:cubicBezTo>
                <a:cubicBezTo>
                  <a:pt x="5540096" y="-10005"/>
                  <a:pt x="5502355" y="33995"/>
                  <a:pt x="5597299" y="0"/>
                </a:cubicBezTo>
                <a:cubicBezTo>
                  <a:pt x="5692243" y="-33995"/>
                  <a:pt x="5978788" y="69533"/>
                  <a:pt x="6189445" y="0"/>
                </a:cubicBezTo>
                <a:cubicBezTo>
                  <a:pt x="6400102" y="-69533"/>
                  <a:pt x="6500473" y="20038"/>
                  <a:pt x="6781590" y="0"/>
                </a:cubicBezTo>
                <a:cubicBezTo>
                  <a:pt x="7062707" y="-20038"/>
                  <a:pt x="7172908" y="45816"/>
                  <a:pt x="7273070" y="0"/>
                </a:cubicBezTo>
                <a:cubicBezTo>
                  <a:pt x="7373232" y="-45816"/>
                  <a:pt x="7751322" y="51032"/>
                  <a:pt x="8066545" y="0"/>
                </a:cubicBezTo>
                <a:cubicBezTo>
                  <a:pt x="8381769" y="-51032"/>
                  <a:pt x="8552905" y="7808"/>
                  <a:pt x="8860020" y="0"/>
                </a:cubicBezTo>
                <a:cubicBezTo>
                  <a:pt x="9167135" y="-7808"/>
                  <a:pt x="9089047" y="18803"/>
                  <a:pt x="9250836" y="0"/>
                </a:cubicBezTo>
                <a:cubicBezTo>
                  <a:pt x="9412625" y="-18803"/>
                  <a:pt x="9593377" y="43422"/>
                  <a:pt x="9842981" y="0"/>
                </a:cubicBezTo>
                <a:cubicBezTo>
                  <a:pt x="10092586" y="-43422"/>
                  <a:pt x="10312262" y="22154"/>
                  <a:pt x="10535791" y="0"/>
                </a:cubicBezTo>
                <a:cubicBezTo>
                  <a:pt x="10787809" y="-21603"/>
                  <a:pt x="11021549" y="206783"/>
                  <a:pt x="11005112" y="469321"/>
                </a:cubicBezTo>
                <a:cubicBezTo>
                  <a:pt x="11033333" y="656504"/>
                  <a:pt x="10966156" y="797384"/>
                  <a:pt x="11005112" y="922163"/>
                </a:cubicBezTo>
                <a:cubicBezTo>
                  <a:pt x="11044068" y="1046942"/>
                  <a:pt x="10966476" y="1381588"/>
                  <a:pt x="11005112" y="1575631"/>
                </a:cubicBezTo>
                <a:cubicBezTo>
                  <a:pt x="11043748" y="1769674"/>
                  <a:pt x="11001031" y="2019110"/>
                  <a:pt x="11005112" y="2148849"/>
                </a:cubicBezTo>
                <a:cubicBezTo>
                  <a:pt x="11009193" y="2278588"/>
                  <a:pt x="10995019" y="2421379"/>
                  <a:pt x="11005112" y="2641816"/>
                </a:cubicBezTo>
                <a:cubicBezTo>
                  <a:pt x="11015205" y="2862253"/>
                  <a:pt x="10962292" y="2948155"/>
                  <a:pt x="11005112" y="3215034"/>
                </a:cubicBezTo>
                <a:cubicBezTo>
                  <a:pt x="11047932" y="3481913"/>
                  <a:pt x="10977709" y="3505436"/>
                  <a:pt x="11005112" y="3667876"/>
                </a:cubicBezTo>
                <a:cubicBezTo>
                  <a:pt x="11032515" y="3830316"/>
                  <a:pt x="10950036" y="4281366"/>
                  <a:pt x="11005112" y="4481845"/>
                </a:cubicBezTo>
                <a:cubicBezTo>
                  <a:pt x="10984265" y="4782894"/>
                  <a:pt x="10770191" y="4918261"/>
                  <a:pt x="10535791" y="4951166"/>
                </a:cubicBezTo>
                <a:cubicBezTo>
                  <a:pt x="10267516" y="4951215"/>
                  <a:pt x="10134338" y="4869388"/>
                  <a:pt x="9842981" y="4951166"/>
                </a:cubicBezTo>
                <a:cubicBezTo>
                  <a:pt x="9551624" y="5032944"/>
                  <a:pt x="9628487" y="4946000"/>
                  <a:pt x="9452165" y="4951166"/>
                </a:cubicBezTo>
                <a:cubicBezTo>
                  <a:pt x="9275843" y="4956332"/>
                  <a:pt x="9032241" y="4902417"/>
                  <a:pt x="8759355" y="4951166"/>
                </a:cubicBezTo>
                <a:cubicBezTo>
                  <a:pt x="8486469" y="4999915"/>
                  <a:pt x="8529219" y="4935162"/>
                  <a:pt x="8469204" y="4951166"/>
                </a:cubicBezTo>
                <a:cubicBezTo>
                  <a:pt x="8409189" y="4967170"/>
                  <a:pt x="7965107" y="4928015"/>
                  <a:pt x="7776394" y="4951166"/>
                </a:cubicBezTo>
                <a:cubicBezTo>
                  <a:pt x="7587681" y="4974317"/>
                  <a:pt x="7523881" y="4910064"/>
                  <a:pt x="7385578" y="4951166"/>
                </a:cubicBezTo>
                <a:cubicBezTo>
                  <a:pt x="7247275" y="4992268"/>
                  <a:pt x="7236378" y="4947806"/>
                  <a:pt x="7095427" y="4951166"/>
                </a:cubicBezTo>
                <a:cubicBezTo>
                  <a:pt x="6954476" y="4954526"/>
                  <a:pt x="6847927" y="4942851"/>
                  <a:pt x="6704611" y="4951166"/>
                </a:cubicBezTo>
                <a:cubicBezTo>
                  <a:pt x="6561295" y="4959481"/>
                  <a:pt x="6268675" y="4932860"/>
                  <a:pt x="6011801" y="4951166"/>
                </a:cubicBezTo>
                <a:cubicBezTo>
                  <a:pt x="5754927" y="4969472"/>
                  <a:pt x="5754280" y="4927749"/>
                  <a:pt x="5620985" y="4951166"/>
                </a:cubicBezTo>
                <a:cubicBezTo>
                  <a:pt x="5487690" y="4974583"/>
                  <a:pt x="5418878" y="4931198"/>
                  <a:pt x="5330834" y="4951166"/>
                </a:cubicBezTo>
                <a:cubicBezTo>
                  <a:pt x="5242790" y="4971134"/>
                  <a:pt x="5078531" y="4910880"/>
                  <a:pt x="4940018" y="4951166"/>
                </a:cubicBezTo>
                <a:cubicBezTo>
                  <a:pt x="4801505" y="4991452"/>
                  <a:pt x="4610580" y="4947040"/>
                  <a:pt x="4448537" y="4951166"/>
                </a:cubicBezTo>
                <a:cubicBezTo>
                  <a:pt x="4286494" y="4955292"/>
                  <a:pt x="3994165" y="4922354"/>
                  <a:pt x="3856392" y="4951166"/>
                </a:cubicBezTo>
                <a:cubicBezTo>
                  <a:pt x="3718620" y="4979978"/>
                  <a:pt x="3609747" y="4947226"/>
                  <a:pt x="3465576" y="4951166"/>
                </a:cubicBezTo>
                <a:cubicBezTo>
                  <a:pt x="3321405" y="4955106"/>
                  <a:pt x="2894332" y="4869373"/>
                  <a:pt x="2672101" y="4951166"/>
                </a:cubicBezTo>
                <a:cubicBezTo>
                  <a:pt x="2449870" y="5032959"/>
                  <a:pt x="2297853" y="4915992"/>
                  <a:pt x="2079956" y="4951166"/>
                </a:cubicBezTo>
                <a:cubicBezTo>
                  <a:pt x="1862059" y="4986340"/>
                  <a:pt x="1532825" y="4892867"/>
                  <a:pt x="1286482" y="4951166"/>
                </a:cubicBezTo>
                <a:cubicBezTo>
                  <a:pt x="1040139" y="5009465"/>
                  <a:pt x="656547" y="4864294"/>
                  <a:pt x="469321" y="4951166"/>
                </a:cubicBezTo>
                <a:cubicBezTo>
                  <a:pt x="201172" y="4983946"/>
                  <a:pt x="37205" y="4678387"/>
                  <a:pt x="0" y="4481845"/>
                </a:cubicBezTo>
                <a:cubicBezTo>
                  <a:pt x="-39149" y="4297805"/>
                  <a:pt x="52888" y="4143611"/>
                  <a:pt x="0" y="3948753"/>
                </a:cubicBezTo>
                <a:cubicBezTo>
                  <a:pt x="-52888" y="3753895"/>
                  <a:pt x="52843" y="3575433"/>
                  <a:pt x="0" y="3375535"/>
                </a:cubicBezTo>
                <a:cubicBezTo>
                  <a:pt x="-52843" y="3175637"/>
                  <a:pt x="22367" y="3087857"/>
                  <a:pt x="0" y="2922693"/>
                </a:cubicBezTo>
                <a:cubicBezTo>
                  <a:pt x="-22367" y="2757529"/>
                  <a:pt x="5062" y="2589312"/>
                  <a:pt x="0" y="2269225"/>
                </a:cubicBezTo>
                <a:cubicBezTo>
                  <a:pt x="-5062" y="1949138"/>
                  <a:pt x="14429" y="1921778"/>
                  <a:pt x="0" y="1696007"/>
                </a:cubicBezTo>
                <a:cubicBezTo>
                  <a:pt x="-14429" y="1470236"/>
                  <a:pt x="63243" y="1322858"/>
                  <a:pt x="0" y="1042539"/>
                </a:cubicBezTo>
                <a:cubicBezTo>
                  <a:pt x="-63243" y="762220"/>
                  <a:pt x="4307" y="659354"/>
                  <a:pt x="0" y="469321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1" name="Google Shape;291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7165" l="0" r="0" t="0"/>
          <a:stretch/>
        </p:blipFill>
        <p:spPr>
          <a:xfrm>
            <a:off x="7889629" y="2451162"/>
            <a:ext cx="4302371" cy="383709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3" name="Google Shape;293;p9"/>
          <p:cNvSpPr txBox="1"/>
          <p:nvPr>
            <p:ph type="title"/>
          </p:nvPr>
        </p:nvSpPr>
        <p:spPr>
          <a:xfrm>
            <a:off x="449943" y="365126"/>
            <a:ext cx="11292114" cy="64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腎虧迷思</a:t>
            </a:r>
            <a:endParaRPr/>
          </a:p>
        </p:txBody>
      </p:sp>
      <p:sp>
        <p:nvSpPr>
          <p:cNvPr id="294" name="Google Shape;294;p9"/>
          <p:cNvSpPr txBox="1"/>
          <p:nvPr>
            <p:ph idx="3" type="body"/>
          </p:nvPr>
        </p:nvSpPr>
        <p:spPr>
          <a:xfrm>
            <a:off x="994045" y="1794294"/>
            <a:ext cx="10383916" cy="52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800"/>
              <a:buNone/>
            </a:pPr>
            <a:r>
              <a:rPr b="1"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腎虧、敗腎 = 腎功能不好？</a:t>
            </a:r>
            <a:r>
              <a:rPr b="1" baseline="30000"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/>
          </a:p>
        </p:txBody>
      </p:sp>
      <p:sp>
        <p:nvSpPr>
          <p:cNvPr id="295" name="Google Shape;295;p9"/>
          <p:cNvSpPr txBox="1"/>
          <p:nvPr/>
        </p:nvSpPr>
        <p:spPr>
          <a:xfrm>
            <a:off x="994045" y="2451161"/>
            <a:ext cx="8841331" cy="252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Font typeface="Arial"/>
              <a:buChar char="•"/>
            </a:pPr>
            <a:r>
              <a:rPr b="0" i="0" lang="zh-TW" sz="24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中醫所說的「腎虧」是就性功能障礙而言，導致的原因包含藥物、內分泌問題、血管病變、心理性因素、交感神經病變等。</a:t>
            </a:r>
            <a:br>
              <a:rPr b="0" i="0" lang="zh-TW" sz="24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0" i="0" sz="2400" u="none" cap="none" strike="noStrike">
              <a:solidFill>
                <a:srgbClr val="6C4A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400"/>
              <a:buFont typeface="Arial"/>
              <a:buChar char="•"/>
            </a:pPr>
            <a:r>
              <a:rPr b="0" i="0" lang="zh-TW" sz="24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中西醫所謂的「腎」並不相同，</a:t>
            </a:r>
            <a:br>
              <a:rPr b="0" i="0" lang="zh-TW" sz="2400" u="none" cap="none" strike="noStrike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i="0" lang="zh-TW" sz="44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慢性腎臟病 </a:t>
            </a:r>
            <a:r>
              <a:rPr b="1" i="0" lang="zh-TW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≠ </a:t>
            </a:r>
            <a:r>
              <a:rPr b="1" i="0" lang="zh-TW" sz="44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腎虧。</a:t>
            </a:r>
            <a:endParaRPr b="0" i="0" sz="2400" u="none" cap="none" strike="noStrike">
              <a:solidFill>
                <a:srgbClr val="6C4A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b="0" i="0" lang="zh-TW" sz="12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rPr>
              <a:t>衛生福利部國民健康署。慢性腎臟病健康管理手冊(2018)。</a:t>
            </a:r>
            <a:endParaRPr b="0" i="0" sz="1200" u="none" cap="none" strike="noStrike">
              <a:solidFill>
                <a:srgbClr val="BE846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2022-12-12T07:01:04Z</dcterms:created>
  <dc:creator>Team Oisee</dc:creator>
</cp:coreProperties>
</file>