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</p:sldIdLst>
  <p:sldSz cy="6858000" cx="12192000"/>
  <p:notesSz cx="6858000" cy="9144000"/>
  <p:embeddedFontLst>
    <p:embeddedFont>
      <p:font typeface="Montserrat SemiBold"/>
      <p:regular r:id="rId44"/>
      <p:bold r:id="rId45"/>
      <p:italic r:id="rId46"/>
      <p:boldItalic r:id="rId47"/>
    </p:embeddedFont>
    <p:embeddedFont>
      <p:font typeface="Noto Sans Medium"/>
      <p:regular r:id="rId48"/>
      <p:bold r:id="rId49"/>
      <p:italic r:id="rId50"/>
      <p:boldItalic r:id="rId51"/>
    </p:embeddedFont>
    <p:embeddedFont>
      <p:font typeface="Montserrat"/>
      <p:regular r:id="rId52"/>
      <p:bold r:id="rId53"/>
      <p:italic r:id="rId54"/>
      <p:boldItalic r:id="rId55"/>
    </p:embeddedFont>
    <p:embeddedFont>
      <p:font typeface="Noto Sans"/>
      <p:regular r:id="rId56"/>
      <p:bold r:id="rId57"/>
      <p:italic r:id="rId58"/>
      <p:boldItalic r:id="rId5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60" roundtripDataSignature="AMtx7mihBxdJRWPQ2y6UQtDByF2mAZBti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4FB8018-83F1-46E1-8F8A-FAFE47527167}">
  <a:tblStyle styleId="{C4FB8018-83F1-46E1-8F8A-FAFE47527167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font" Target="fonts/MontserratSemiBold-regular.fntdata"/><Relationship Id="rId43" Type="http://schemas.openxmlformats.org/officeDocument/2006/relationships/slide" Target="slides/slide37.xml"/><Relationship Id="rId46" Type="http://schemas.openxmlformats.org/officeDocument/2006/relationships/font" Target="fonts/MontserratSemiBold-italic.fntdata"/><Relationship Id="rId45" Type="http://schemas.openxmlformats.org/officeDocument/2006/relationships/font" Target="fonts/MontserratSemiBold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NotoSansMedium-regular.fntdata"/><Relationship Id="rId47" Type="http://schemas.openxmlformats.org/officeDocument/2006/relationships/font" Target="fonts/MontserratSemiBold-boldItalic.fntdata"/><Relationship Id="rId49" Type="http://schemas.openxmlformats.org/officeDocument/2006/relationships/font" Target="fonts/NotoSansMedium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customschemas.google.com/relationships/presentationmetadata" Target="meta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NotoSansMedium-boldItalic.fntdata"/><Relationship Id="rId50" Type="http://schemas.openxmlformats.org/officeDocument/2006/relationships/font" Target="fonts/NotoSansMedium-italic.fntdata"/><Relationship Id="rId53" Type="http://schemas.openxmlformats.org/officeDocument/2006/relationships/font" Target="fonts/Montserrat-bold.fntdata"/><Relationship Id="rId52" Type="http://schemas.openxmlformats.org/officeDocument/2006/relationships/font" Target="fonts/Montserrat-regular.fntdata"/><Relationship Id="rId11" Type="http://schemas.openxmlformats.org/officeDocument/2006/relationships/slide" Target="slides/slide5.xml"/><Relationship Id="rId55" Type="http://schemas.openxmlformats.org/officeDocument/2006/relationships/font" Target="fonts/Montserrat-boldItalic.fntdata"/><Relationship Id="rId10" Type="http://schemas.openxmlformats.org/officeDocument/2006/relationships/slide" Target="slides/slide4.xml"/><Relationship Id="rId54" Type="http://schemas.openxmlformats.org/officeDocument/2006/relationships/font" Target="fonts/Montserrat-italic.fntdata"/><Relationship Id="rId13" Type="http://schemas.openxmlformats.org/officeDocument/2006/relationships/slide" Target="slides/slide7.xml"/><Relationship Id="rId57" Type="http://schemas.openxmlformats.org/officeDocument/2006/relationships/font" Target="fonts/NotoSans-bold.fntdata"/><Relationship Id="rId12" Type="http://schemas.openxmlformats.org/officeDocument/2006/relationships/slide" Target="slides/slide6.xml"/><Relationship Id="rId56" Type="http://schemas.openxmlformats.org/officeDocument/2006/relationships/font" Target="fonts/NotoSans-regular.fntdata"/><Relationship Id="rId15" Type="http://schemas.openxmlformats.org/officeDocument/2006/relationships/slide" Target="slides/slide9.xml"/><Relationship Id="rId59" Type="http://schemas.openxmlformats.org/officeDocument/2006/relationships/font" Target="fonts/NotoSans-boldItalic.fntdata"/><Relationship Id="rId14" Type="http://schemas.openxmlformats.org/officeDocument/2006/relationships/slide" Target="slides/slide8.xml"/><Relationship Id="rId58" Type="http://schemas.openxmlformats.org/officeDocument/2006/relationships/font" Target="fonts/NotoSans-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zh-TW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" name="Google Shape;633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3" name="Google Shape;653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14.png"/><Relationship Id="rId5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1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1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1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1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0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1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標題投影片">
  <p:cSld name="3_標題投影片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9"/>
          <p:cNvGrpSpPr/>
          <p:nvPr/>
        </p:nvGrpSpPr>
        <p:grpSpPr>
          <a:xfrm>
            <a:off x="-509146" y="3551299"/>
            <a:ext cx="13210295" cy="4532295"/>
            <a:chOff x="-2105044" y="2938513"/>
            <a:chExt cx="16142979" cy="5538462"/>
          </a:xfrm>
        </p:grpSpPr>
        <p:pic>
          <p:nvPicPr>
            <p:cNvPr id="16" name="Google Shape;16;p3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0138147" y="2938513"/>
              <a:ext cx="3899788" cy="55384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;p3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2105044" y="2938513"/>
              <a:ext cx="3899788" cy="553846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一張含有 文字 的圖片&#10;&#10;自動產生的描述" id="18" name="Google Shape;18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2163" y="173358"/>
            <a:ext cx="11787675" cy="651128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9"/>
          <p:cNvSpPr txBox="1"/>
          <p:nvPr>
            <p:ph type="ctrTitle"/>
          </p:nvPr>
        </p:nvSpPr>
        <p:spPr>
          <a:xfrm>
            <a:off x="1524000" y="1807285"/>
            <a:ext cx="9144000" cy="19176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6000"/>
              <a:buFont typeface="Montserrat SemiBold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9"/>
          <p:cNvSpPr txBox="1"/>
          <p:nvPr>
            <p:ph idx="1" type="subTitle"/>
          </p:nvPr>
        </p:nvSpPr>
        <p:spPr>
          <a:xfrm>
            <a:off x="1524000" y="3795353"/>
            <a:ext cx="9144000" cy="5345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2400"/>
              <a:buNone/>
              <a:defRPr sz="2400">
                <a:solidFill>
                  <a:srgbClr val="BE846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1" name="Google Shape;21;p39"/>
          <p:cNvSpPr txBox="1"/>
          <p:nvPr>
            <p:ph idx="2" type="body"/>
          </p:nvPr>
        </p:nvSpPr>
        <p:spPr>
          <a:xfrm>
            <a:off x="3787777" y="4833939"/>
            <a:ext cx="4848225" cy="8121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F564F"/>
              </a:buClr>
              <a:buSzPts val="2400"/>
              <a:buNone/>
              <a:defRPr sz="2400">
                <a:solidFill>
                  <a:srgbClr val="AF564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一張含有 文字 的圖片&#10;&#10;自動產生的描述" id="22" name="Google Shape;22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29871" y="655759"/>
            <a:ext cx="2732259" cy="66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空白">
  <p:cSld name="2_空白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349580"/>
            <a:ext cx="12192000" cy="5463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 的圖片&#10;&#10;自動產生的描述" id="93" name="Google Shape;93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54256" y="6433242"/>
            <a:ext cx="1519240" cy="37205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48"/>
          <p:cNvSpPr/>
          <p:nvPr>
            <p:ph idx="12" type="sldNum"/>
          </p:nvPr>
        </p:nvSpPr>
        <p:spPr>
          <a:xfrm>
            <a:off x="11631835" y="6433242"/>
            <a:ext cx="360000" cy="360000"/>
          </a:xfrm>
          <a:prstGeom prst="roundRect">
            <a:avLst>
              <a:gd fmla="val 16667" name="adj"/>
            </a:avLst>
          </a:prstGeom>
          <a:solidFill>
            <a:srgbClr val="BE846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0" lvl="1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indent="0" lvl="2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indent="0" lvl="3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indent="0" lvl="4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indent="0" lvl="5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indent="0" lvl="6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indent="0" lvl="7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indent="0" lvl="8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5" name="Google Shape;95;p48"/>
          <p:cNvSpPr txBox="1"/>
          <p:nvPr>
            <p:ph idx="1" type="body"/>
          </p:nvPr>
        </p:nvSpPr>
        <p:spPr>
          <a:xfrm>
            <a:off x="5113263" y="1247813"/>
            <a:ext cx="1842861" cy="956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F564F"/>
              </a:buClr>
              <a:buSzPts val="6600"/>
              <a:buNone/>
              <a:defRPr b="1" sz="6600">
                <a:solidFill>
                  <a:srgbClr val="AF564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" name="Google Shape;96;p48"/>
          <p:cNvSpPr txBox="1"/>
          <p:nvPr>
            <p:ph idx="2" type="body"/>
          </p:nvPr>
        </p:nvSpPr>
        <p:spPr>
          <a:xfrm>
            <a:off x="4449686" y="2202061"/>
            <a:ext cx="3207206" cy="5248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F564F"/>
              </a:buClr>
              <a:buSzPts val="2400"/>
              <a:buNone/>
              <a:defRPr b="1" sz="2400">
                <a:solidFill>
                  <a:srgbClr val="AF564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48"/>
          <p:cNvSpPr txBox="1"/>
          <p:nvPr>
            <p:ph idx="3" type="body"/>
          </p:nvPr>
        </p:nvSpPr>
        <p:spPr>
          <a:xfrm>
            <a:off x="4449686" y="2848847"/>
            <a:ext cx="3206750" cy="920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2000"/>
              <a:buFont typeface="Arial"/>
              <a:buChar char="•"/>
              <a:defRPr sz="20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000"/>
              <a:buNone/>
              <a:defRPr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400"/>
              <a:buNone/>
              <a:defRPr sz="24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400"/>
              <a:buNone/>
              <a:defRPr sz="24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400"/>
              <a:buNone/>
              <a:defRPr sz="2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8" name="Google Shape;98;p48"/>
          <p:cNvSpPr txBox="1"/>
          <p:nvPr>
            <p:ph idx="4" type="body"/>
          </p:nvPr>
        </p:nvSpPr>
        <p:spPr>
          <a:xfrm>
            <a:off x="1709058" y="1247813"/>
            <a:ext cx="1842861" cy="956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F564F"/>
              </a:buClr>
              <a:buSzPts val="6600"/>
              <a:buNone/>
              <a:defRPr b="1" sz="6600">
                <a:solidFill>
                  <a:srgbClr val="AF564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p48"/>
          <p:cNvSpPr txBox="1"/>
          <p:nvPr>
            <p:ph idx="5" type="body"/>
          </p:nvPr>
        </p:nvSpPr>
        <p:spPr>
          <a:xfrm>
            <a:off x="1045481" y="2202061"/>
            <a:ext cx="3207206" cy="5248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F564F"/>
              </a:buClr>
              <a:buSzPts val="2400"/>
              <a:buNone/>
              <a:defRPr b="1" sz="2400">
                <a:solidFill>
                  <a:srgbClr val="AF564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48"/>
          <p:cNvSpPr txBox="1"/>
          <p:nvPr>
            <p:ph idx="6" type="body"/>
          </p:nvPr>
        </p:nvSpPr>
        <p:spPr>
          <a:xfrm>
            <a:off x="1045481" y="2848847"/>
            <a:ext cx="3206750" cy="920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2000"/>
              <a:buFont typeface="Arial"/>
              <a:buChar char="•"/>
              <a:defRPr sz="20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000"/>
              <a:buNone/>
              <a:defRPr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400"/>
              <a:buNone/>
              <a:defRPr sz="24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400"/>
              <a:buNone/>
              <a:defRPr sz="24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400"/>
              <a:buNone/>
              <a:defRPr sz="2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" name="Google Shape;101;p48"/>
          <p:cNvSpPr txBox="1"/>
          <p:nvPr>
            <p:ph idx="7" type="body"/>
          </p:nvPr>
        </p:nvSpPr>
        <p:spPr>
          <a:xfrm>
            <a:off x="8517468" y="1247813"/>
            <a:ext cx="1842861" cy="956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F564F"/>
              </a:buClr>
              <a:buSzPts val="6600"/>
              <a:buNone/>
              <a:defRPr b="1" sz="6600">
                <a:solidFill>
                  <a:srgbClr val="AF564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" name="Google Shape;102;p48"/>
          <p:cNvSpPr txBox="1"/>
          <p:nvPr>
            <p:ph idx="8" type="body"/>
          </p:nvPr>
        </p:nvSpPr>
        <p:spPr>
          <a:xfrm>
            <a:off x="7853891" y="2202061"/>
            <a:ext cx="3207206" cy="5248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F564F"/>
              </a:buClr>
              <a:buSzPts val="2400"/>
              <a:buNone/>
              <a:defRPr b="1" sz="2400">
                <a:solidFill>
                  <a:srgbClr val="AF564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p48"/>
          <p:cNvSpPr txBox="1"/>
          <p:nvPr>
            <p:ph idx="9" type="body"/>
          </p:nvPr>
        </p:nvSpPr>
        <p:spPr>
          <a:xfrm>
            <a:off x="7835523" y="2848847"/>
            <a:ext cx="3206750" cy="920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2000"/>
              <a:buFont typeface="Arial"/>
              <a:buChar char="•"/>
              <a:defRPr sz="20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000"/>
              <a:buNone/>
              <a:defRPr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400"/>
              <a:buNone/>
              <a:defRPr sz="24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400"/>
              <a:buNone/>
              <a:defRPr sz="24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400"/>
              <a:buNone/>
              <a:defRPr sz="2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" name="Google Shape;104;p48"/>
          <p:cNvSpPr txBox="1"/>
          <p:nvPr>
            <p:ph idx="13" type="body"/>
          </p:nvPr>
        </p:nvSpPr>
        <p:spPr>
          <a:xfrm>
            <a:off x="5113263" y="3681181"/>
            <a:ext cx="1842861" cy="956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F564F"/>
              </a:buClr>
              <a:buSzPts val="6600"/>
              <a:buNone/>
              <a:defRPr b="1" sz="6600">
                <a:solidFill>
                  <a:srgbClr val="AF564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" name="Google Shape;105;p48"/>
          <p:cNvSpPr txBox="1"/>
          <p:nvPr>
            <p:ph idx="14" type="body"/>
          </p:nvPr>
        </p:nvSpPr>
        <p:spPr>
          <a:xfrm>
            <a:off x="4449686" y="4635429"/>
            <a:ext cx="3207206" cy="5248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F564F"/>
              </a:buClr>
              <a:buSzPts val="2400"/>
              <a:buNone/>
              <a:defRPr b="1" sz="2400">
                <a:solidFill>
                  <a:srgbClr val="AF564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" name="Google Shape;106;p48"/>
          <p:cNvSpPr txBox="1"/>
          <p:nvPr>
            <p:ph idx="15" type="body"/>
          </p:nvPr>
        </p:nvSpPr>
        <p:spPr>
          <a:xfrm>
            <a:off x="4449686" y="5282215"/>
            <a:ext cx="3206750" cy="920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2000"/>
              <a:buFont typeface="Arial"/>
              <a:buChar char="•"/>
              <a:defRPr sz="20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000"/>
              <a:buNone/>
              <a:defRPr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400"/>
              <a:buNone/>
              <a:defRPr sz="24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400"/>
              <a:buNone/>
              <a:defRPr sz="24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400"/>
              <a:buNone/>
              <a:defRPr sz="2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7" name="Google Shape;107;p48"/>
          <p:cNvSpPr txBox="1"/>
          <p:nvPr>
            <p:ph idx="16" type="body"/>
          </p:nvPr>
        </p:nvSpPr>
        <p:spPr>
          <a:xfrm>
            <a:off x="1709058" y="3681181"/>
            <a:ext cx="1842861" cy="956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F564F"/>
              </a:buClr>
              <a:buSzPts val="6600"/>
              <a:buNone/>
              <a:defRPr b="1" sz="6600">
                <a:solidFill>
                  <a:srgbClr val="AF564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" name="Google Shape;108;p48"/>
          <p:cNvSpPr txBox="1"/>
          <p:nvPr>
            <p:ph idx="17" type="body"/>
          </p:nvPr>
        </p:nvSpPr>
        <p:spPr>
          <a:xfrm>
            <a:off x="1045481" y="4635429"/>
            <a:ext cx="3207206" cy="5248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F564F"/>
              </a:buClr>
              <a:buSzPts val="2400"/>
              <a:buNone/>
              <a:defRPr b="1" sz="2400">
                <a:solidFill>
                  <a:srgbClr val="AF564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" name="Google Shape;109;p48"/>
          <p:cNvSpPr txBox="1"/>
          <p:nvPr>
            <p:ph idx="18" type="body"/>
          </p:nvPr>
        </p:nvSpPr>
        <p:spPr>
          <a:xfrm>
            <a:off x="1045481" y="5282215"/>
            <a:ext cx="3206750" cy="920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2000"/>
              <a:buFont typeface="Arial"/>
              <a:buChar char="•"/>
              <a:defRPr sz="20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000"/>
              <a:buNone/>
              <a:defRPr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400"/>
              <a:buNone/>
              <a:defRPr sz="24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400"/>
              <a:buNone/>
              <a:defRPr sz="24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400"/>
              <a:buNone/>
              <a:defRPr sz="2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0" name="Google Shape;110;p48"/>
          <p:cNvSpPr txBox="1"/>
          <p:nvPr>
            <p:ph idx="19" type="body"/>
          </p:nvPr>
        </p:nvSpPr>
        <p:spPr>
          <a:xfrm>
            <a:off x="8517468" y="3681181"/>
            <a:ext cx="1842861" cy="956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F564F"/>
              </a:buClr>
              <a:buSzPts val="6600"/>
              <a:buNone/>
              <a:defRPr b="1" sz="6600">
                <a:solidFill>
                  <a:srgbClr val="AF564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p48"/>
          <p:cNvSpPr txBox="1"/>
          <p:nvPr>
            <p:ph idx="20" type="body"/>
          </p:nvPr>
        </p:nvSpPr>
        <p:spPr>
          <a:xfrm>
            <a:off x="7853891" y="4635429"/>
            <a:ext cx="3207206" cy="5248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F564F"/>
              </a:buClr>
              <a:buSzPts val="2400"/>
              <a:buNone/>
              <a:defRPr b="1" sz="2400">
                <a:solidFill>
                  <a:srgbClr val="AF564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48"/>
          <p:cNvSpPr txBox="1"/>
          <p:nvPr>
            <p:ph idx="21" type="body"/>
          </p:nvPr>
        </p:nvSpPr>
        <p:spPr>
          <a:xfrm>
            <a:off x="7835523" y="5282215"/>
            <a:ext cx="3206750" cy="920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2000"/>
              <a:buFont typeface="Arial"/>
              <a:buChar char="•"/>
              <a:defRPr sz="20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000"/>
              <a:buNone/>
              <a:defRPr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400"/>
              <a:buNone/>
              <a:defRPr sz="24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400"/>
              <a:buNone/>
              <a:defRPr sz="24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400"/>
              <a:buNone/>
              <a:defRPr sz="2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3" name="Google Shape;113;p48"/>
          <p:cNvSpPr txBox="1"/>
          <p:nvPr>
            <p:ph type="title"/>
          </p:nvPr>
        </p:nvSpPr>
        <p:spPr>
          <a:xfrm>
            <a:off x="449943" y="365125"/>
            <a:ext cx="11292114" cy="551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3600"/>
              <a:buFont typeface="Montserrat SemiBold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QA問題_A">
  <p:cSld name="3_QA問題_A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一張含有 筆記型電腦, 電腦, 室內, 裝置 的圖片&#10;&#10;自動產生的描述" id="115" name="Google Shape;115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0065" y="-562243"/>
            <a:ext cx="10591869" cy="36992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, 向量圖形 的圖片&#10;&#10;自動產生的描述" id="116" name="Google Shape;116;p49"/>
          <p:cNvPicPr preferRelativeResize="0"/>
          <p:nvPr/>
        </p:nvPicPr>
        <p:blipFill rotWithShape="1">
          <a:blip r:embed="rId3">
            <a:alphaModFix/>
          </a:blip>
          <a:srcRect b="13661" l="0" r="0" t="0"/>
          <a:stretch/>
        </p:blipFill>
        <p:spPr>
          <a:xfrm rot="-527173">
            <a:off x="3160549" y="1164032"/>
            <a:ext cx="3121206" cy="32069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, 向量圖形 的圖片&#10;&#10;自動產生的描述" id="117" name="Google Shape;117;p49"/>
          <p:cNvPicPr preferRelativeResize="0"/>
          <p:nvPr/>
        </p:nvPicPr>
        <p:blipFill rotWithShape="1">
          <a:blip r:embed="rId4">
            <a:alphaModFix/>
          </a:blip>
          <a:srcRect b="22243" l="0" r="0" t="0"/>
          <a:stretch/>
        </p:blipFill>
        <p:spPr>
          <a:xfrm rot="583999">
            <a:off x="6263207" y="1175793"/>
            <a:ext cx="3120730" cy="2883929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49"/>
          <p:cNvSpPr txBox="1"/>
          <p:nvPr>
            <p:ph type="title"/>
          </p:nvPr>
        </p:nvSpPr>
        <p:spPr>
          <a:xfrm>
            <a:off x="449943" y="365126"/>
            <a:ext cx="11292114" cy="560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3600"/>
              <a:buFont typeface="Montserrat SemiBold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49"/>
          <p:cNvSpPr txBox="1"/>
          <p:nvPr>
            <p:ph idx="1" type="body"/>
          </p:nvPr>
        </p:nvSpPr>
        <p:spPr>
          <a:xfrm>
            <a:off x="449943" y="1009176"/>
            <a:ext cx="11292114" cy="373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0" name="Google Shape;120;p49"/>
          <p:cNvSpPr txBox="1"/>
          <p:nvPr>
            <p:ph idx="2" type="body"/>
          </p:nvPr>
        </p:nvSpPr>
        <p:spPr>
          <a:xfrm>
            <a:off x="449263" y="3622448"/>
            <a:ext cx="11293475" cy="769937"/>
          </a:xfrm>
          <a:prstGeom prst="rect">
            <a:avLst/>
          </a:prstGeom>
          <a:solidFill>
            <a:srgbClr val="6C4A37"/>
          </a:solidFill>
          <a:ln cap="flat" cmpd="sng" w="12700">
            <a:solidFill>
              <a:srgbClr val="6C4A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324000" spcFirstLastPara="1" rIns="72000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3200"/>
              <a:buNone/>
              <a:defRPr b="1" sz="3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p49"/>
          <p:cNvSpPr txBox="1"/>
          <p:nvPr>
            <p:ph idx="3" type="body"/>
          </p:nvPr>
        </p:nvSpPr>
        <p:spPr>
          <a:xfrm>
            <a:off x="449263" y="4513751"/>
            <a:ext cx="5565775" cy="945756"/>
          </a:xfrm>
          <a:prstGeom prst="rect">
            <a:avLst/>
          </a:prstGeom>
          <a:solidFill>
            <a:srgbClr val="C00000"/>
          </a:solidFill>
          <a:ln cap="flat" cmpd="sng" w="12700">
            <a:solidFill>
              <a:srgbClr val="6C4A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251975" spcFirstLastPara="1" rIns="216000" wrap="square" tIns="468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" name="Google Shape;122;p49"/>
          <p:cNvSpPr txBox="1"/>
          <p:nvPr>
            <p:ph idx="4" type="body"/>
          </p:nvPr>
        </p:nvSpPr>
        <p:spPr>
          <a:xfrm>
            <a:off x="6176282" y="4513751"/>
            <a:ext cx="5565775" cy="94575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6C4A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251975" spcFirstLastPara="1" rIns="216000" wrap="square" tIns="468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2000"/>
              <a:buNone/>
              <a:defRPr b="1" sz="2000">
                <a:solidFill>
                  <a:srgbClr val="6C4A37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49"/>
          <p:cNvSpPr txBox="1"/>
          <p:nvPr>
            <p:ph idx="5" type="body"/>
          </p:nvPr>
        </p:nvSpPr>
        <p:spPr>
          <a:xfrm>
            <a:off x="449264" y="2943631"/>
            <a:ext cx="1412110" cy="538318"/>
          </a:xfrm>
          <a:prstGeom prst="rect">
            <a:avLst/>
          </a:prstGeom>
          <a:solidFill>
            <a:srgbClr val="BE8462"/>
          </a:solidFill>
          <a:ln cap="flat" cmpd="sng" w="12700">
            <a:solidFill>
              <a:srgbClr val="BE846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46800" spcFirstLastPara="1" rIns="46800" wrap="square" tIns="468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C4A37"/>
              </a:buClr>
              <a:buSzPts val="2400"/>
              <a:buNone/>
              <a:defRPr b="1" sz="2400">
                <a:solidFill>
                  <a:srgbClr val="6C4A3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4" name="Google Shape;124;p49"/>
          <p:cNvSpPr txBox="1"/>
          <p:nvPr>
            <p:ph idx="6" type="body"/>
          </p:nvPr>
        </p:nvSpPr>
        <p:spPr>
          <a:xfrm>
            <a:off x="449263" y="5580873"/>
            <a:ext cx="3693139" cy="94575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6C4A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251975" spcFirstLastPara="1" rIns="216000" wrap="square" tIns="468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2000"/>
              <a:buNone/>
              <a:defRPr b="1" sz="2000">
                <a:solidFill>
                  <a:srgbClr val="6C4A37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p49"/>
          <p:cNvSpPr txBox="1"/>
          <p:nvPr>
            <p:ph idx="7" type="body"/>
          </p:nvPr>
        </p:nvSpPr>
        <p:spPr>
          <a:xfrm>
            <a:off x="4249431" y="5580873"/>
            <a:ext cx="3693139" cy="94575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6C4A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251975" spcFirstLastPara="1" rIns="216000" wrap="square" tIns="468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2000"/>
              <a:buNone/>
              <a:defRPr b="1" sz="2000">
                <a:solidFill>
                  <a:srgbClr val="6C4A37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6" name="Google Shape;126;p49"/>
          <p:cNvSpPr txBox="1"/>
          <p:nvPr>
            <p:ph idx="8" type="body"/>
          </p:nvPr>
        </p:nvSpPr>
        <p:spPr>
          <a:xfrm>
            <a:off x="8049600" y="5593899"/>
            <a:ext cx="3693139" cy="944563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6C4A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251975" spcFirstLastPara="1" rIns="216000" wrap="square" tIns="468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C4A37"/>
              </a:buClr>
              <a:buSzPts val="2000"/>
              <a:buNone/>
              <a:defRPr b="1" sz="2000">
                <a:solidFill>
                  <a:srgbClr val="6C4A37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QA問題_B">
  <p:cSld name="5_QA問題_B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一張含有 筆記型電腦, 電腦, 室內, 裝置 的圖片&#10;&#10;自動產生的描述" id="128" name="Google Shape;128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0065" y="-562243"/>
            <a:ext cx="10591869" cy="36992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, 向量圖形 的圖片&#10;&#10;自動產生的描述" id="129" name="Google Shape;129;p50"/>
          <p:cNvPicPr preferRelativeResize="0"/>
          <p:nvPr/>
        </p:nvPicPr>
        <p:blipFill rotWithShape="1">
          <a:blip r:embed="rId3">
            <a:alphaModFix/>
          </a:blip>
          <a:srcRect b="13661" l="0" r="0" t="0"/>
          <a:stretch/>
        </p:blipFill>
        <p:spPr>
          <a:xfrm rot="-527173">
            <a:off x="3160549" y="1164032"/>
            <a:ext cx="3121206" cy="32069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, 向量圖形 的圖片&#10;&#10;自動產生的描述" id="130" name="Google Shape;130;p50"/>
          <p:cNvPicPr preferRelativeResize="0"/>
          <p:nvPr/>
        </p:nvPicPr>
        <p:blipFill rotWithShape="1">
          <a:blip r:embed="rId4">
            <a:alphaModFix/>
          </a:blip>
          <a:srcRect b="22243" l="0" r="0" t="0"/>
          <a:stretch/>
        </p:blipFill>
        <p:spPr>
          <a:xfrm rot="583999">
            <a:off x="6263207" y="1175793"/>
            <a:ext cx="3120730" cy="2883929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50"/>
          <p:cNvSpPr txBox="1"/>
          <p:nvPr>
            <p:ph type="title"/>
          </p:nvPr>
        </p:nvSpPr>
        <p:spPr>
          <a:xfrm>
            <a:off x="449943" y="365126"/>
            <a:ext cx="11292114" cy="560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3600"/>
              <a:buFont typeface="Montserrat SemiBold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50"/>
          <p:cNvSpPr txBox="1"/>
          <p:nvPr>
            <p:ph idx="1" type="body"/>
          </p:nvPr>
        </p:nvSpPr>
        <p:spPr>
          <a:xfrm>
            <a:off x="449943" y="1009176"/>
            <a:ext cx="11292114" cy="373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3" name="Google Shape;133;p50"/>
          <p:cNvSpPr txBox="1"/>
          <p:nvPr>
            <p:ph idx="2" type="body"/>
          </p:nvPr>
        </p:nvSpPr>
        <p:spPr>
          <a:xfrm>
            <a:off x="449263" y="3622448"/>
            <a:ext cx="11293475" cy="769937"/>
          </a:xfrm>
          <a:prstGeom prst="rect">
            <a:avLst/>
          </a:prstGeom>
          <a:solidFill>
            <a:srgbClr val="6C4A37"/>
          </a:solidFill>
          <a:ln cap="flat" cmpd="sng" w="12700">
            <a:solidFill>
              <a:srgbClr val="6C4A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324000" spcFirstLastPara="1" rIns="72000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3200"/>
              <a:buNone/>
              <a:defRPr b="1" sz="3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4" name="Google Shape;134;p50"/>
          <p:cNvSpPr/>
          <p:nvPr>
            <p:ph idx="3" type="body"/>
          </p:nvPr>
        </p:nvSpPr>
        <p:spPr>
          <a:xfrm>
            <a:off x="6176282" y="4513751"/>
            <a:ext cx="5565775" cy="945756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C00000"/>
          </a:solidFill>
          <a:ln cap="flat" cmpd="sng" w="12700">
            <a:solidFill>
              <a:srgbClr val="6C4A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251975" spcFirstLastPara="1" rIns="216000" wrap="square" tIns="468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5" name="Google Shape;135;p50"/>
          <p:cNvSpPr txBox="1"/>
          <p:nvPr>
            <p:ph idx="4" type="body"/>
          </p:nvPr>
        </p:nvSpPr>
        <p:spPr>
          <a:xfrm>
            <a:off x="449264" y="2943631"/>
            <a:ext cx="1412110" cy="538318"/>
          </a:xfrm>
          <a:prstGeom prst="rect">
            <a:avLst/>
          </a:prstGeom>
          <a:solidFill>
            <a:srgbClr val="BE8462"/>
          </a:solidFill>
          <a:ln cap="flat" cmpd="sng" w="12700">
            <a:solidFill>
              <a:srgbClr val="BE846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46800" spcFirstLastPara="1" rIns="46800" wrap="square" tIns="468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C4A37"/>
              </a:buClr>
              <a:buSzPts val="2400"/>
              <a:buNone/>
              <a:defRPr b="1" sz="2400">
                <a:solidFill>
                  <a:srgbClr val="6C4A3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6" name="Google Shape;136;p50"/>
          <p:cNvSpPr txBox="1"/>
          <p:nvPr>
            <p:ph idx="5" type="body"/>
          </p:nvPr>
        </p:nvSpPr>
        <p:spPr>
          <a:xfrm>
            <a:off x="449263" y="5580873"/>
            <a:ext cx="3693139" cy="94575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6C4A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251975" spcFirstLastPara="1" rIns="216000" wrap="square" tIns="468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2000"/>
              <a:buNone/>
              <a:defRPr b="1" sz="2000">
                <a:solidFill>
                  <a:srgbClr val="6C4A37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7" name="Google Shape;137;p50"/>
          <p:cNvSpPr txBox="1"/>
          <p:nvPr>
            <p:ph idx="6" type="body"/>
          </p:nvPr>
        </p:nvSpPr>
        <p:spPr>
          <a:xfrm>
            <a:off x="4249431" y="5580873"/>
            <a:ext cx="3693139" cy="94575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6C4A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251975" spcFirstLastPara="1" rIns="216000" wrap="square" tIns="468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2000"/>
              <a:buNone/>
              <a:defRPr b="1" sz="2000">
                <a:solidFill>
                  <a:srgbClr val="6C4A37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8" name="Google Shape;138;p50"/>
          <p:cNvSpPr txBox="1"/>
          <p:nvPr>
            <p:ph idx="7" type="body"/>
          </p:nvPr>
        </p:nvSpPr>
        <p:spPr>
          <a:xfrm>
            <a:off x="8049600" y="5593899"/>
            <a:ext cx="3693139" cy="944563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6C4A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251975" spcFirstLastPara="1" rIns="216000" wrap="square" tIns="468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C4A37"/>
              </a:buClr>
              <a:buSzPts val="2000"/>
              <a:buNone/>
              <a:defRPr b="1" sz="2000">
                <a:solidFill>
                  <a:srgbClr val="6C4A37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9" name="Google Shape;139;p50"/>
          <p:cNvSpPr txBox="1"/>
          <p:nvPr>
            <p:ph idx="8" type="body"/>
          </p:nvPr>
        </p:nvSpPr>
        <p:spPr>
          <a:xfrm>
            <a:off x="449263" y="4513751"/>
            <a:ext cx="5565775" cy="94575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6C4A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251975" spcFirstLastPara="1" rIns="216000" wrap="square" tIns="468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C4A37"/>
              </a:buClr>
              <a:buSzPts val="2000"/>
              <a:buNone/>
              <a:defRPr b="1" sz="2000">
                <a:solidFill>
                  <a:srgbClr val="6C4A37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QA問題_C">
  <p:cSld name="4_QA問題_C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一張含有 筆記型電腦, 電腦, 室內, 裝置 的圖片&#10;&#10;自動產生的描述" id="141" name="Google Shape;141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0065" y="-562243"/>
            <a:ext cx="10591869" cy="36992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, 向量圖形 的圖片&#10;&#10;自動產生的描述" id="142" name="Google Shape;142;p51"/>
          <p:cNvPicPr preferRelativeResize="0"/>
          <p:nvPr/>
        </p:nvPicPr>
        <p:blipFill rotWithShape="1">
          <a:blip r:embed="rId3">
            <a:alphaModFix/>
          </a:blip>
          <a:srcRect b="13661" l="0" r="0" t="0"/>
          <a:stretch/>
        </p:blipFill>
        <p:spPr>
          <a:xfrm rot="-527173">
            <a:off x="3160549" y="1164032"/>
            <a:ext cx="3121206" cy="32069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, 向量圖形 的圖片&#10;&#10;自動產生的描述" id="143" name="Google Shape;143;p51"/>
          <p:cNvPicPr preferRelativeResize="0"/>
          <p:nvPr/>
        </p:nvPicPr>
        <p:blipFill rotWithShape="1">
          <a:blip r:embed="rId4">
            <a:alphaModFix/>
          </a:blip>
          <a:srcRect b="22243" l="0" r="0" t="0"/>
          <a:stretch/>
        </p:blipFill>
        <p:spPr>
          <a:xfrm rot="583999">
            <a:off x="6263207" y="1175793"/>
            <a:ext cx="3120730" cy="2883929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51"/>
          <p:cNvSpPr txBox="1"/>
          <p:nvPr>
            <p:ph type="title"/>
          </p:nvPr>
        </p:nvSpPr>
        <p:spPr>
          <a:xfrm>
            <a:off x="449943" y="365126"/>
            <a:ext cx="11292114" cy="560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3600"/>
              <a:buFont typeface="Montserrat SemiBold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51"/>
          <p:cNvSpPr txBox="1"/>
          <p:nvPr>
            <p:ph idx="1" type="body"/>
          </p:nvPr>
        </p:nvSpPr>
        <p:spPr>
          <a:xfrm>
            <a:off x="449943" y="1009176"/>
            <a:ext cx="11292114" cy="373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6" name="Google Shape;146;p51"/>
          <p:cNvSpPr txBox="1"/>
          <p:nvPr>
            <p:ph idx="2" type="body"/>
          </p:nvPr>
        </p:nvSpPr>
        <p:spPr>
          <a:xfrm>
            <a:off x="449263" y="3622448"/>
            <a:ext cx="11293475" cy="769937"/>
          </a:xfrm>
          <a:prstGeom prst="rect">
            <a:avLst/>
          </a:prstGeom>
          <a:solidFill>
            <a:srgbClr val="6C4A37"/>
          </a:solidFill>
          <a:ln cap="flat" cmpd="sng" w="12700">
            <a:solidFill>
              <a:srgbClr val="6C4A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324000" spcFirstLastPara="1" rIns="72000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3200"/>
              <a:buNone/>
              <a:defRPr b="1" sz="3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7" name="Google Shape;147;p51"/>
          <p:cNvSpPr txBox="1"/>
          <p:nvPr>
            <p:ph idx="3" type="body"/>
          </p:nvPr>
        </p:nvSpPr>
        <p:spPr>
          <a:xfrm>
            <a:off x="449263" y="4513751"/>
            <a:ext cx="5565775" cy="94575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6C4A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251975" spcFirstLastPara="1" rIns="216000" wrap="square" tIns="468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C4A37"/>
              </a:buClr>
              <a:buSzPts val="2000"/>
              <a:buNone/>
              <a:defRPr b="1" sz="2000">
                <a:solidFill>
                  <a:srgbClr val="6C4A37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8" name="Google Shape;148;p51"/>
          <p:cNvSpPr txBox="1"/>
          <p:nvPr>
            <p:ph idx="4" type="body"/>
          </p:nvPr>
        </p:nvSpPr>
        <p:spPr>
          <a:xfrm>
            <a:off x="6176282" y="4513751"/>
            <a:ext cx="5565775" cy="94575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6C4A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251975" spcFirstLastPara="1" rIns="216000" wrap="square" tIns="468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2000"/>
              <a:buNone/>
              <a:defRPr b="1" sz="2000">
                <a:solidFill>
                  <a:srgbClr val="6C4A37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9" name="Google Shape;149;p51"/>
          <p:cNvSpPr txBox="1"/>
          <p:nvPr>
            <p:ph idx="5" type="body"/>
          </p:nvPr>
        </p:nvSpPr>
        <p:spPr>
          <a:xfrm>
            <a:off x="449264" y="2943631"/>
            <a:ext cx="1412110" cy="538318"/>
          </a:xfrm>
          <a:prstGeom prst="rect">
            <a:avLst/>
          </a:prstGeom>
          <a:solidFill>
            <a:srgbClr val="BE8462"/>
          </a:solidFill>
          <a:ln cap="flat" cmpd="sng" w="12700">
            <a:solidFill>
              <a:srgbClr val="BE846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46800" spcFirstLastPara="1" rIns="46800" wrap="square" tIns="468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C4A37"/>
              </a:buClr>
              <a:buSzPts val="2400"/>
              <a:buNone/>
              <a:defRPr b="1" sz="2400">
                <a:solidFill>
                  <a:srgbClr val="6C4A3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p51"/>
          <p:cNvSpPr txBox="1"/>
          <p:nvPr>
            <p:ph idx="6" type="body"/>
          </p:nvPr>
        </p:nvSpPr>
        <p:spPr>
          <a:xfrm>
            <a:off x="449263" y="5580873"/>
            <a:ext cx="3693139" cy="945756"/>
          </a:xfrm>
          <a:prstGeom prst="rect">
            <a:avLst/>
          </a:prstGeom>
          <a:solidFill>
            <a:srgbClr val="C00000"/>
          </a:solidFill>
          <a:ln cap="flat" cmpd="sng" w="12700">
            <a:solidFill>
              <a:srgbClr val="6C4A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251975" spcFirstLastPara="1" rIns="216000" wrap="square" tIns="468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1" name="Google Shape;151;p51"/>
          <p:cNvSpPr txBox="1"/>
          <p:nvPr>
            <p:ph idx="7" type="body"/>
          </p:nvPr>
        </p:nvSpPr>
        <p:spPr>
          <a:xfrm>
            <a:off x="4249431" y="5580873"/>
            <a:ext cx="3693139" cy="94575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6C4A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251975" spcFirstLastPara="1" rIns="216000" wrap="square" tIns="468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2000"/>
              <a:buNone/>
              <a:defRPr b="1" sz="2000">
                <a:solidFill>
                  <a:srgbClr val="6C4A37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2" name="Google Shape;152;p51"/>
          <p:cNvSpPr txBox="1"/>
          <p:nvPr>
            <p:ph idx="8" type="body"/>
          </p:nvPr>
        </p:nvSpPr>
        <p:spPr>
          <a:xfrm>
            <a:off x="8049600" y="5593899"/>
            <a:ext cx="3693139" cy="944563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6C4A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251975" spcFirstLastPara="1" rIns="216000" wrap="square" tIns="468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C4A37"/>
              </a:buClr>
              <a:buSzPts val="2000"/>
              <a:buNone/>
              <a:defRPr b="1" sz="2000">
                <a:solidFill>
                  <a:srgbClr val="6C4A37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QA問題_D">
  <p:cSld name="7_QA問題_D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一張含有 筆記型電腦, 電腦, 室內, 裝置 的圖片&#10;&#10;自動產生的描述" id="154" name="Google Shape;154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0065" y="-562243"/>
            <a:ext cx="10591869" cy="36992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, 向量圖形 的圖片&#10;&#10;自動產生的描述" id="155" name="Google Shape;155;p52"/>
          <p:cNvPicPr preferRelativeResize="0"/>
          <p:nvPr/>
        </p:nvPicPr>
        <p:blipFill rotWithShape="1">
          <a:blip r:embed="rId3">
            <a:alphaModFix/>
          </a:blip>
          <a:srcRect b="13661" l="0" r="0" t="0"/>
          <a:stretch/>
        </p:blipFill>
        <p:spPr>
          <a:xfrm rot="-527173">
            <a:off x="3160549" y="1164032"/>
            <a:ext cx="3121206" cy="32069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, 向量圖形 的圖片&#10;&#10;自動產生的描述" id="156" name="Google Shape;156;p52"/>
          <p:cNvPicPr preferRelativeResize="0"/>
          <p:nvPr/>
        </p:nvPicPr>
        <p:blipFill rotWithShape="1">
          <a:blip r:embed="rId4">
            <a:alphaModFix/>
          </a:blip>
          <a:srcRect b="22243" l="0" r="0" t="0"/>
          <a:stretch/>
        </p:blipFill>
        <p:spPr>
          <a:xfrm rot="583999">
            <a:off x="6263207" y="1175793"/>
            <a:ext cx="3120730" cy="2883929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52"/>
          <p:cNvSpPr txBox="1"/>
          <p:nvPr>
            <p:ph type="title"/>
          </p:nvPr>
        </p:nvSpPr>
        <p:spPr>
          <a:xfrm>
            <a:off x="449943" y="365126"/>
            <a:ext cx="11292114" cy="560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3600"/>
              <a:buFont typeface="Montserrat SemiBold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52"/>
          <p:cNvSpPr txBox="1"/>
          <p:nvPr>
            <p:ph idx="1" type="body"/>
          </p:nvPr>
        </p:nvSpPr>
        <p:spPr>
          <a:xfrm>
            <a:off x="449943" y="1009176"/>
            <a:ext cx="11292114" cy="373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9" name="Google Shape;159;p52"/>
          <p:cNvSpPr txBox="1"/>
          <p:nvPr>
            <p:ph idx="2" type="body"/>
          </p:nvPr>
        </p:nvSpPr>
        <p:spPr>
          <a:xfrm>
            <a:off x="449263" y="3622448"/>
            <a:ext cx="11293475" cy="769937"/>
          </a:xfrm>
          <a:prstGeom prst="rect">
            <a:avLst/>
          </a:prstGeom>
          <a:solidFill>
            <a:srgbClr val="6C4A37"/>
          </a:solidFill>
          <a:ln cap="flat" cmpd="sng" w="12700">
            <a:solidFill>
              <a:srgbClr val="6C4A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324000" spcFirstLastPara="1" rIns="72000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3200"/>
              <a:buNone/>
              <a:defRPr b="1" sz="3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0" name="Google Shape;160;p52"/>
          <p:cNvSpPr txBox="1"/>
          <p:nvPr>
            <p:ph idx="3" type="body"/>
          </p:nvPr>
        </p:nvSpPr>
        <p:spPr>
          <a:xfrm>
            <a:off x="449263" y="4513751"/>
            <a:ext cx="5565775" cy="94575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6C4A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251975" spcFirstLastPara="1" rIns="216000" wrap="square" tIns="468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C4A37"/>
              </a:buClr>
              <a:buSzPts val="2000"/>
              <a:buNone/>
              <a:defRPr b="1" sz="2000">
                <a:solidFill>
                  <a:srgbClr val="6C4A37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1" name="Google Shape;161;p52"/>
          <p:cNvSpPr txBox="1"/>
          <p:nvPr>
            <p:ph idx="4" type="body"/>
          </p:nvPr>
        </p:nvSpPr>
        <p:spPr>
          <a:xfrm>
            <a:off x="6176282" y="4513751"/>
            <a:ext cx="5565775" cy="94575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6C4A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251975" spcFirstLastPara="1" rIns="216000" wrap="square" tIns="468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C4A37"/>
              </a:buClr>
              <a:buSzPts val="2000"/>
              <a:buNone/>
              <a:defRPr b="1" sz="2000">
                <a:solidFill>
                  <a:srgbClr val="6C4A37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2" name="Google Shape;162;p52"/>
          <p:cNvSpPr txBox="1"/>
          <p:nvPr>
            <p:ph idx="5" type="body"/>
          </p:nvPr>
        </p:nvSpPr>
        <p:spPr>
          <a:xfrm>
            <a:off x="449264" y="2943631"/>
            <a:ext cx="1412110" cy="538318"/>
          </a:xfrm>
          <a:prstGeom prst="rect">
            <a:avLst/>
          </a:prstGeom>
          <a:solidFill>
            <a:srgbClr val="BE8462"/>
          </a:solidFill>
          <a:ln cap="flat" cmpd="sng" w="12700">
            <a:solidFill>
              <a:srgbClr val="BE846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46800" spcFirstLastPara="1" rIns="46800" wrap="square" tIns="468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C4A37"/>
              </a:buClr>
              <a:buSzPts val="2400"/>
              <a:buNone/>
              <a:defRPr b="1" sz="2400">
                <a:solidFill>
                  <a:srgbClr val="6C4A3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3" name="Google Shape;163;p52"/>
          <p:cNvSpPr txBox="1"/>
          <p:nvPr>
            <p:ph idx="6" type="body"/>
          </p:nvPr>
        </p:nvSpPr>
        <p:spPr>
          <a:xfrm>
            <a:off x="449263" y="5580873"/>
            <a:ext cx="3693139" cy="94575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6C4A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251975" spcFirstLastPara="1" rIns="216000" wrap="square" tIns="468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2000"/>
              <a:buNone/>
              <a:defRPr b="1" sz="2000">
                <a:solidFill>
                  <a:srgbClr val="6C4A37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4" name="Google Shape;164;p52"/>
          <p:cNvSpPr txBox="1"/>
          <p:nvPr>
            <p:ph idx="7" type="body"/>
          </p:nvPr>
        </p:nvSpPr>
        <p:spPr>
          <a:xfrm>
            <a:off x="4249431" y="5580873"/>
            <a:ext cx="3693139" cy="94575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6C4A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251975" spcFirstLastPara="1" rIns="216000" wrap="square" tIns="468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2000"/>
              <a:buNone/>
              <a:defRPr b="1" sz="2000">
                <a:solidFill>
                  <a:srgbClr val="6C4A37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5" name="Google Shape;165;p52"/>
          <p:cNvSpPr txBox="1"/>
          <p:nvPr>
            <p:ph idx="8" type="body"/>
          </p:nvPr>
        </p:nvSpPr>
        <p:spPr>
          <a:xfrm>
            <a:off x="8049600" y="5593899"/>
            <a:ext cx="3693139" cy="944563"/>
          </a:xfrm>
          <a:prstGeom prst="rect">
            <a:avLst/>
          </a:prstGeom>
          <a:solidFill>
            <a:srgbClr val="C00000"/>
          </a:solidFill>
          <a:ln cap="flat" cmpd="sng" w="12700">
            <a:solidFill>
              <a:srgbClr val="6C4A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251975" spcFirstLastPara="1" rIns="216000" wrap="square" tIns="468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空白">
  <p:cSld name="1_空白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349580"/>
            <a:ext cx="12192000" cy="546318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53"/>
          <p:cNvSpPr txBox="1"/>
          <p:nvPr>
            <p:ph idx="1" type="body"/>
          </p:nvPr>
        </p:nvSpPr>
        <p:spPr>
          <a:xfrm>
            <a:off x="200025" y="6440488"/>
            <a:ext cx="76057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04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1200"/>
              <a:buFont typeface="Montserrat SemiBold"/>
              <a:buAutoNum type="arabicPeriod"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200"/>
              <a:buNone/>
              <a:defRPr sz="12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200"/>
              <a:buNone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一張含有 文字 的圖片&#10;&#10;自動產生的描述" id="169" name="Google Shape;169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54256" y="6433242"/>
            <a:ext cx="1519240" cy="372059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53"/>
          <p:cNvSpPr/>
          <p:nvPr>
            <p:ph idx="12" type="sldNum"/>
          </p:nvPr>
        </p:nvSpPr>
        <p:spPr>
          <a:xfrm>
            <a:off x="11631835" y="6433242"/>
            <a:ext cx="360000" cy="360000"/>
          </a:xfrm>
          <a:prstGeom prst="roundRect">
            <a:avLst>
              <a:gd fmla="val 16667" name="adj"/>
            </a:avLst>
          </a:prstGeom>
          <a:solidFill>
            <a:srgbClr val="BE846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0" lvl="1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indent="0" lvl="2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indent="0" lvl="3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indent="0" lvl="4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indent="0" lvl="5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indent="0" lvl="6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indent="0" lvl="7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indent="0" lvl="8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>
  <p:cSld name="空白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349580"/>
            <a:ext cx="12192000" cy="5463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 的圖片&#10;&#10;自動產生的描述" id="25" name="Google Shape;25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54256" y="6433242"/>
            <a:ext cx="1519240" cy="37205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0"/>
          <p:cNvSpPr/>
          <p:nvPr>
            <p:ph idx="12" type="sldNum"/>
          </p:nvPr>
        </p:nvSpPr>
        <p:spPr>
          <a:xfrm>
            <a:off x="11631835" y="6433242"/>
            <a:ext cx="360000" cy="360000"/>
          </a:xfrm>
          <a:prstGeom prst="roundRect">
            <a:avLst>
              <a:gd fmla="val 16667" name="adj"/>
            </a:avLst>
          </a:prstGeom>
          <a:solidFill>
            <a:srgbClr val="BE846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0" lvl="1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indent="0" lvl="2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indent="0" lvl="3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indent="0" lvl="4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indent="0" lvl="5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indent="0" lvl="6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indent="0" lvl="7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indent="0" lvl="8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7" name="Google Shape;27;p40"/>
          <p:cNvSpPr txBox="1"/>
          <p:nvPr>
            <p:ph idx="1" type="body"/>
          </p:nvPr>
        </p:nvSpPr>
        <p:spPr>
          <a:xfrm>
            <a:off x="5193258" y="2118343"/>
            <a:ext cx="1842861" cy="126165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F564F"/>
              </a:buClr>
              <a:buSzPts val="9600"/>
              <a:buNone/>
              <a:defRPr b="1" sz="9600">
                <a:solidFill>
                  <a:srgbClr val="AF564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40"/>
          <p:cNvSpPr txBox="1"/>
          <p:nvPr>
            <p:ph idx="2" type="body"/>
          </p:nvPr>
        </p:nvSpPr>
        <p:spPr>
          <a:xfrm>
            <a:off x="4511085" y="3561272"/>
            <a:ext cx="3207206" cy="5248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F564F"/>
              </a:buClr>
              <a:buSzPts val="2400"/>
              <a:buNone/>
              <a:defRPr b="1" sz="2400">
                <a:solidFill>
                  <a:srgbClr val="AF564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40"/>
          <p:cNvSpPr txBox="1"/>
          <p:nvPr>
            <p:ph idx="3" type="body"/>
          </p:nvPr>
        </p:nvSpPr>
        <p:spPr>
          <a:xfrm>
            <a:off x="4511313" y="4208058"/>
            <a:ext cx="3206750" cy="1644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2000"/>
              <a:buFont typeface="Arial"/>
              <a:buChar char="•"/>
              <a:defRPr sz="20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000"/>
              <a:buNone/>
              <a:defRPr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400"/>
              <a:buNone/>
              <a:defRPr sz="24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400"/>
              <a:buNone/>
              <a:defRPr sz="24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400"/>
              <a:buNone/>
              <a:defRPr sz="2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40"/>
          <p:cNvSpPr txBox="1"/>
          <p:nvPr>
            <p:ph idx="4" type="body"/>
          </p:nvPr>
        </p:nvSpPr>
        <p:spPr>
          <a:xfrm>
            <a:off x="1404258" y="2118343"/>
            <a:ext cx="1842861" cy="126165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F564F"/>
              </a:buClr>
              <a:buSzPts val="9600"/>
              <a:buNone/>
              <a:defRPr b="1" sz="9600">
                <a:solidFill>
                  <a:srgbClr val="AF564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40"/>
          <p:cNvSpPr txBox="1"/>
          <p:nvPr>
            <p:ph idx="5" type="body"/>
          </p:nvPr>
        </p:nvSpPr>
        <p:spPr>
          <a:xfrm>
            <a:off x="722085" y="3561272"/>
            <a:ext cx="3207206" cy="5248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F564F"/>
              </a:buClr>
              <a:buSzPts val="2400"/>
              <a:buNone/>
              <a:defRPr b="1" sz="2400">
                <a:solidFill>
                  <a:srgbClr val="AF564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40"/>
          <p:cNvSpPr txBox="1"/>
          <p:nvPr>
            <p:ph idx="6" type="body"/>
          </p:nvPr>
        </p:nvSpPr>
        <p:spPr>
          <a:xfrm>
            <a:off x="722313" y="4208058"/>
            <a:ext cx="3206750" cy="1644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2000"/>
              <a:buFont typeface="Arial"/>
              <a:buChar char="•"/>
              <a:defRPr sz="20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000"/>
              <a:buNone/>
              <a:defRPr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400"/>
              <a:buNone/>
              <a:defRPr sz="24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400"/>
              <a:buNone/>
              <a:defRPr sz="24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400"/>
              <a:buNone/>
              <a:defRPr sz="2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40"/>
          <p:cNvSpPr txBox="1"/>
          <p:nvPr>
            <p:ph idx="7" type="body"/>
          </p:nvPr>
        </p:nvSpPr>
        <p:spPr>
          <a:xfrm>
            <a:off x="9088206" y="2118343"/>
            <a:ext cx="1842861" cy="126165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F564F"/>
              </a:buClr>
              <a:buSzPts val="9600"/>
              <a:buNone/>
              <a:defRPr b="1" sz="9600">
                <a:solidFill>
                  <a:srgbClr val="AF564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40"/>
          <p:cNvSpPr txBox="1"/>
          <p:nvPr>
            <p:ph idx="8" type="body"/>
          </p:nvPr>
        </p:nvSpPr>
        <p:spPr>
          <a:xfrm>
            <a:off x="8406033" y="3561272"/>
            <a:ext cx="3207206" cy="5248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F564F"/>
              </a:buClr>
              <a:buSzPts val="2400"/>
              <a:buNone/>
              <a:defRPr b="1" sz="2400">
                <a:solidFill>
                  <a:srgbClr val="AF564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40"/>
          <p:cNvSpPr txBox="1"/>
          <p:nvPr>
            <p:ph idx="9" type="body"/>
          </p:nvPr>
        </p:nvSpPr>
        <p:spPr>
          <a:xfrm>
            <a:off x="8406261" y="4208058"/>
            <a:ext cx="3206750" cy="1644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2000"/>
              <a:buFont typeface="Arial"/>
              <a:buChar char="•"/>
              <a:defRPr sz="20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000"/>
              <a:buNone/>
              <a:defRPr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400"/>
              <a:buNone/>
              <a:defRPr sz="24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400"/>
              <a:buNone/>
              <a:defRPr sz="24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400"/>
              <a:buNone/>
              <a:defRPr sz="2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40"/>
          <p:cNvSpPr txBox="1"/>
          <p:nvPr>
            <p:ph type="title"/>
          </p:nvPr>
        </p:nvSpPr>
        <p:spPr>
          <a:xfrm>
            <a:off x="449943" y="365125"/>
            <a:ext cx="11292114" cy="551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3600"/>
              <a:buFont typeface="Montserrat SemiBold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40"/>
          <p:cNvSpPr txBox="1"/>
          <p:nvPr>
            <p:ph idx="13" type="body"/>
          </p:nvPr>
        </p:nvSpPr>
        <p:spPr>
          <a:xfrm>
            <a:off x="449943" y="1000784"/>
            <a:ext cx="11292114" cy="4132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2400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標題投影片">
  <p:cSld name="2_標題投影片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118990" y="0"/>
            <a:ext cx="13263817" cy="127588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 的圖片&#10;&#10;自動產生的描述" id="40" name="Google Shape;40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2163" y="173357"/>
            <a:ext cx="11787674" cy="6511286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41"/>
          <p:cNvSpPr txBox="1"/>
          <p:nvPr>
            <p:ph type="ctrTitle"/>
          </p:nvPr>
        </p:nvSpPr>
        <p:spPr>
          <a:xfrm>
            <a:off x="1059543" y="3278235"/>
            <a:ext cx="6447246" cy="11233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4800"/>
              <a:buFont typeface="Montserrat SemiBold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1"/>
          <p:cNvSpPr txBox="1"/>
          <p:nvPr>
            <p:ph idx="1" type="subTitle"/>
          </p:nvPr>
        </p:nvSpPr>
        <p:spPr>
          <a:xfrm>
            <a:off x="1059543" y="4583151"/>
            <a:ext cx="6447246" cy="15999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2400"/>
              <a:buNone/>
              <a:defRPr sz="2400">
                <a:solidFill>
                  <a:srgbClr val="BE846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3" name="Google Shape;43;p41"/>
          <p:cNvSpPr txBox="1"/>
          <p:nvPr>
            <p:ph idx="2" type="body"/>
          </p:nvPr>
        </p:nvSpPr>
        <p:spPr>
          <a:xfrm>
            <a:off x="1059543" y="988858"/>
            <a:ext cx="2296974" cy="243358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F564F"/>
              </a:buClr>
              <a:buSzPts val="15000"/>
              <a:buNone/>
              <a:defRPr b="1" sz="15000">
                <a:solidFill>
                  <a:srgbClr val="AF564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標題及內容">
  <p:cSld name="2_標題及內容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349580"/>
            <a:ext cx="12192000" cy="546318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42"/>
          <p:cNvSpPr txBox="1"/>
          <p:nvPr>
            <p:ph idx="1" type="body"/>
          </p:nvPr>
        </p:nvSpPr>
        <p:spPr>
          <a:xfrm>
            <a:off x="449943" y="1473934"/>
            <a:ext cx="11292114" cy="4703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2000"/>
              <a:buNone/>
              <a:defRPr sz="2000">
                <a:solidFill>
                  <a:srgbClr val="BE846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000"/>
              <a:buNone/>
              <a:defRPr sz="2000">
                <a:solidFill>
                  <a:srgbClr val="BE8462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000"/>
              <a:buNone/>
              <a:defRPr sz="2000">
                <a:solidFill>
                  <a:srgbClr val="BE8462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000"/>
              <a:buNone/>
              <a:defRPr sz="2000">
                <a:solidFill>
                  <a:srgbClr val="BE8462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000"/>
              <a:buNone/>
              <a:defRPr sz="2000">
                <a:solidFill>
                  <a:srgbClr val="BE846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42"/>
          <p:cNvSpPr txBox="1"/>
          <p:nvPr>
            <p:ph idx="2" type="body"/>
          </p:nvPr>
        </p:nvSpPr>
        <p:spPr>
          <a:xfrm>
            <a:off x="200025" y="6440488"/>
            <a:ext cx="76057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04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1200"/>
              <a:buFont typeface="Montserrat SemiBold"/>
              <a:buAutoNum type="arabicPeriod"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200"/>
              <a:buNone/>
              <a:defRPr sz="12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200"/>
              <a:buNone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一張含有 文字 的圖片&#10;&#10;自動產生的描述" id="48" name="Google Shape;48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54256" y="6433242"/>
            <a:ext cx="1519240" cy="37205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42"/>
          <p:cNvSpPr/>
          <p:nvPr>
            <p:ph idx="12" type="sldNum"/>
          </p:nvPr>
        </p:nvSpPr>
        <p:spPr>
          <a:xfrm>
            <a:off x="11631835" y="6433242"/>
            <a:ext cx="360000" cy="360000"/>
          </a:xfrm>
          <a:prstGeom prst="roundRect">
            <a:avLst>
              <a:gd fmla="val 16667" name="adj"/>
            </a:avLst>
          </a:prstGeom>
          <a:solidFill>
            <a:srgbClr val="BE846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0" lvl="1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indent="0" lvl="2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indent="0" lvl="3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indent="0" lvl="4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indent="0" lvl="5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indent="0" lvl="6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indent="0" lvl="7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indent="0" lvl="8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0" name="Google Shape;50;p42"/>
          <p:cNvSpPr txBox="1"/>
          <p:nvPr>
            <p:ph type="title"/>
          </p:nvPr>
        </p:nvSpPr>
        <p:spPr>
          <a:xfrm>
            <a:off x="449943" y="365126"/>
            <a:ext cx="11292114" cy="644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3600"/>
              <a:buFont typeface="Montserrat SemiBold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2"/>
          <p:cNvSpPr txBox="1"/>
          <p:nvPr>
            <p:ph idx="3" type="body"/>
          </p:nvPr>
        </p:nvSpPr>
        <p:spPr>
          <a:xfrm>
            <a:off x="449943" y="1009176"/>
            <a:ext cx="11292114" cy="373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2400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標題及內容">
  <p:cSld name="1_標題及內容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49943" y="1473935"/>
            <a:ext cx="11292114" cy="4772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349580"/>
            <a:ext cx="12192000" cy="546318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43"/>
          <p:cNvSpPr txBox="1"/>
          <p:nvPr>
            <p:ph idx="1" type="body"/>
          </p:nvPr>
        </p:nvSpPr>
        <p:spPr>
          <a:xfrm>
            <a:off x="841829" y="1851102"/>
            <a:ext cx="10508342" cy="40033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2000"/>
              <a:buNone/>
              <a:defRPr sz="2000">
                <a:solidFill>
                  <a:srgbClr val="BE846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000"/>
              <a:buNone/>
              <a:defRPr sz="2000">
                <a:solidFill>
                  <a:srgbClr val="BE8462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000"/>
              <a:buNone/>
              <a:defRPr sz="2000">
                <a:solidFill>
                  <a:srgbClr val="BE8462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000"/>
              <a:buNone/>
              <a:defRPr sz="2000">
                <a:solidFill>
                  <a:srgbClr val="BE8462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000"/>
              <a:buNone/>
              <a:defRPr sz="2000">
                <a:solidFill>
                  <a:srgbClr val="BE846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43"/>
          <p:cNvSpPr txBox="1"/>
          <p:nvPr>
            <p:ph idx="2" type="body"/>
          </p:nvPr>
        </p:nvSpPr>
        <p:spPr>
          <a:xfrm>
            <a:off x="200025" y="6440488"/>
            <a:ext cx="76057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04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1200"/>
              <a:buFont typeface="Montserrat SemiBold"/>
              <a:buAutoNum type="arabicPeriod"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200"/>
              <a:buNone/>
              <a:defRPr sz="12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200"/>
              <a:buNone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一張含有 文字 的圖片&#10;&#10;自動產生的描述" id="57" name="Google Shape;5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54256" y="6433242"/>
            <a:ext cx="1519240" cy="37205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43"/>
          <p:cNvSpPr/>
          <p:nvPr>
            <p:ph idx="12" type="sldNum"/>
          </p:nvPr>
        </p:nvSpPr>
        <p:spPr>
          <a:xfrm>
            <a:off x="11631835" y="6433242"/>
            <a:ext cx="360000" cy="360000"/>
          </a:xfrm>
          <a:prstGeom prst="roundRect">
            <a:avLst>
              <a:gd fmla="val 16667" name="adj"/>
            </a:avLst>
          </a:prstGeom>
          <a:solidFill>
            <a:srgbClr val="BE846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0" lvl="1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indent="0" lvl="2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indent="0" lvl="3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indent="0" lvl="4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indent="0" lvl="5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indent="0" lvl="6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indent="0" lvl="7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indent="0" lvl="8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9" name="Google Shape;59;p43"/>
          <p:cNvSpPr txBox="1"/>
          <p:nvPr>
            <p:ph type="title"/>
          </p:nvPr>
        </p:nvSpPr>
        <p:spPr>
          <a:xfrm>
            <a:off x="449943" y="365126"/>
            <a:ext cx="11292114" cy="7163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3600"/>
              <a:buFont typeface="Montserrat SemiBold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3"/>
          <p:cNvSpPr txBox="1"/>
          <p:nvPr>
            <p:ph idx="3" type="body"/>
          </p:nvPr>
        </p:nvSpPr>
        <p:spPr>
          <a:xfrm>
            <a:off x="449943" y="1009176"/>
            <a:ext cx="11292114" cy="373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QA問題">
  <p:cSld name="3_QA問題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76282" y="1259457"/>
            <a:ext cx="2752756" cy="3079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2150" y="1264101"/>
            <a:ext cx="2650525" cy="3128284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44"/>
          <p:cNvSpPr txBox="1"/>
          <p:nvPr>
            <p:ph type="title"/>
          </p:nvPr>
        </p:nvSpPr>
        <p:spPr>
          <a:xfrm>
            <a:off x="449943" y="365126"/>
            <a:ext cx="11292114" cy="560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3600"/>
              <a:buFont typeface="Montserrat SemiBold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44"/>
          <p:cNvSpPr txBox="1"/>
          <p:nvPr>
            <p:ph idx="1" type="body"/>
          </p:nvPr>
        </p:nvSpPr>
        <p:spPr>
          <a:xfrm>
            <a:off x="449943" y="1009176"/>
            <a:ext cx="11292114" cy="373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44"/>
          <p:cNvSpPr txBox="1"/>
          <p:nvPr>
            <p:ph idx="2" type="body"/>
          </p:nvPr>
        </p:nvSpPr>
        <p:spPr>
          <a:xfrm>
            <a:off x="449263" y="3622448"/>
            <a:ext cx="11293475" cy="769937"/>
          </a:xfrm>
          <a:prstGeom prst="rect">
            <a:avLst/>
          </a:prstGeom>
          <a:solidFill>
            <a:srgbClr val="6C4A37"/>
          </a:solidFill>
          <a:ln cap="flat" cmpd="sng" w="12700">
            <a:solidFill>
              <a:srgbClr val="6C4A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324000" spcFirstLastPara="1" rIns="72000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3200"/>
              <a:buNone/>
              <a:defRPr b="1" sz="3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" name="Google Shape;67;p44"/>
          <p:cNvSpPr txBox="1"/>
          <p:nvPr>
            <p:ph idx="3" type="body"/>
          </p:nvPr>
        </p:nvSpPr>
        <p:spPr>
          <a:xfrm>
            <a:off x="449263" y="4513751"/>
            <a:ext cx="5565775" cy="94575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6C4A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251975" spcFirstLastPara="1" rIns="216000" wrap="square" tIns="468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2000"/>
              <a:buNone/>
              <a:defRPr b="1" sz="2000">
                <a:solidFill>
                  <a:srgbClr val="6C4A37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44"/>
          <p:cNvSpPr txBox="1"/>
          <p:nvPr>
            <p:ph idx="4" type="body"/>
          </p:nvPr>
        </p:nvSpPr>
        <p:spPr>
          <a:xfrm>
            <a:off x="449263" y="5580873"/>
            <a:ext cx="3693139" cy="94575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6C4A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251975" spcFirstLastPara="1" rIns="216000" wrap="square" tIns="468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2000"/>
              <a:buNone/>
              <a:defRPr b="1" sz="2000">
                <a:solidFill>
                  <a:srgbClr val="6C4A37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44"/>
          <p:cNvSpPr txBox="1"/>
          <p:nvPr>
            <p:ph idx="5" type="body"/>
          </p:nvPr>
        </p:nvSpPr>
        <p:spPr>
          <a:xfrm>
            <a:off x="6176282" y="4513751"/>
            <a:ext cx="5565775" cy="94575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6C4A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251975" spcFirstLastPara="1" rIns="216000" wrap="square" tIns="468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2000"/>
              <a:buNone/>
              <a:defRPr b="1" sz="2000">
                <a:solidFill>
                  <a:srgbClr val="6C4A37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" name="Google Shape;70;p44"/>
          <p:cNvSpPr txBox="1"/>
          <p:nvPr>
            <p:ph idx="6" type="body"/>
          </p:nvPr>
        </p:nvSpPr>
        <p:spPr>
          <a:xfrm>
            <a:off x="4249431" y="5580873"/>
            <a:ext cx="3693139" cy="94575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6C4A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251975" spcFirstLastPara="1" rIns="216000" wrap="square" tIns="468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2000"/>
              <a:buNone/>
              <a:defRPr b="1" sz="2000">
                <a:solidFill>
                  <a:srgbClr val="6C4A37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44"/>
          <p:cNvSpPr txBox="1"/>
          <p:nvPr>
            <p:ph idx="7" type="body"/>
          </p:nvPr>
        </p:nvSpPr>
        <p:spPr>
          <a:xfrm>
            <a:off x="449264" y="2943631"/>
            <a:ext cx="1412110" cy="538318"/>
          </a:xfrm>
          <a:prstGeom prst="rect">
            <a:avLst/>
          </a:prstGeom>
          <a:solidFill>
            <a:srgbClr val="BE8462"/>
          </a:solidFill>
          <a:ln cap="flat" cmpd="sng" w="12700">
            <a:solidFill>
              <a:srgbClr val="BE846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46800" spcFirstLastPara="1" rIns="46800" wrap="square" tIns="468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C4A37"/>
              </a:buClr>
              <a:buSzPts val="2400"/>
              <a:buNone/>
              <a:defRPr b="1" sz="2400">
                <a:solidFill>
                  <a:srgbClr val="6C4A3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44"/>
          <p:cNvSpPr txBox="1"/>
          <p:nvPr>
            <p:ph idx="8" type="body"/>
          </p:nvPr>
        </p:nvSpPr>
        <p:spPr>
          <a:xfrm>
            <a:off x="8049600" y="5593899"/>
            <a:ext cx="3693139" cy="944563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6C4A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251975" spcFirstLastPara="1" rIns="216000" wrap="square" tIns="468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C4A37"/>
              </a:buClr>
              <a:buSzPts val="2000"/>
              <a:buNone/>
              <a:defRPr b="1" sz="2000">
                <a:solidFill>
                  <a:srgbClr val="6C4A37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QA問題_D">
  <p:cSld name="6_QA問題_D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一張含有 筆記型電腦, 電腦, 室內, 裝置 的圖片&#10;&#10;自動產生的描述" id="74" name="Google Shape;74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0065" y="-562243"/>
            <a:ext cx="10591869" cy="36992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, 向量圖形 的圖片&#10;&#10;自動產生的描述" id="75" name="Google Shape;75;p45"/>
          <p:cNvPicPr preferRelativeResize="0"/>
          <p:nvPr/>
        </p:nvPicPr>
        <p:blipFill rotWithShape="1">
          <a:blip r:embed="rId3">
            <a:alphaModFix/>
          </a:blip>
          <a:srcRect b="13661" l="0" r="0" t="0"/>
          <a:stretch/>
        </p:blipFill>
        <p:spPr>
          <a:xfrm rot="-527173">
            <a:off x="3160549" y="1164032"/>
            <a:ext cx="3121206" cy="32069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, 向量圖形 的圖片&#10;&#10;自動產生的描述" id="76" name="Google Shape;76;p45"/>
          <p:cNvPicPr preferRelativeResize="0"/>
          <p:nvPr/>
        </p:nvPicPr>
        <p:blipFill rotWithShape="1">
          <a:blip r:embed="rId4">
            <a:alphaModFix/>
          </a:blip>
          <a:srcRect b="22243" l="0" r="0" t="0"/>
          <a:stretch/>
        </p:blipFill>
        <p:spPr>
          <a:xfrm rot="583999">
            <a:off x="6263207" y="1175793"/>
            <a:ext cx="3120730" cy="2883929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45"/>
          <p:cNvSpPr txBox="1"/>
          <p:nvPr>
            <p:ph type="title"/>
          </p:nvPr>
        </p:nvSpPr>
        <p:spPr>
          <a:xfrm>
            <a:off x="449943" y="365126"/>
            <a:ext cx="11292114" cy="560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3600"/>
              <a:buFont typeface="Montserrat SemiBold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5"/>
          <p:cNvSpPr txBox="1"/>
          <p:nvPr>
            <p:ph idx="1" type="body"/>
          </p:nvPr>
        </p:nvSpPr>
        <p:spPr>
          <a:xfrm>
            <a:off x="449943" y="1009176"/>
            <a:ext cx="11292114" cy="373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45"/>
          <p:cNvSpPr txBox="1"/>
          <p:nvPr>
            <p:ph idx="2" type="body"/>
          </p:nvPr>
        </p:nvSpPr>
        <p:spPr>
          <a:xfrm>
            <a:off x="449263" y="3622448"/>
            <a:ext cx="11293475" cy="769937"/>
          </a:xfrm>
          <a:prstGeom prst="rect">
            <a:avLst/>
          </a:prstGeom>
          <a:solidFill>
            <a:srgbClr val="6C4A37"/>
          </a:solidFill>
          <a:ln cap="flat" cmpd="sng" w="12700">
            <a:solidFill>
              <a:srgbClr val="6C4A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324000" spcFirstLastPara="1" rIns="72000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3200"/>
              <a:buNone/>
              <a:defRPr b="1" sz="3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45"/>
          <p:cNvSpPr txBox="1"/>
          <p:nvPr>
            <p:ph idx="3" type="body"/>
          </p:nvPr>
        </p:nvSpPr>
        <p:spPr>
          <a:xfrm>
            <a:off x="449263" y="4513751"/>
            <a:ext cx="5565775" cy="94575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6C4A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251975" spcFirstLastPara="1" rIns="216000" wrap="square" tIns="468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C4A37"/>
              </a:buClr>
              <a:buSzPts val="2000"/>
              <a:buNone/>
              <a:defRPr b="1" sz="2000">
                <a:solidFill>
                  <a:srgbClr val="6C4A37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45"/>
          <p:cNvSpPr txBox="1"/>
          <p:nvPr>
            <p:ph idx="4" type="body"/>
          </p:nvPr>
        </p:nvSpPr>
        <p:spPr>
          <a:xfrm>
            <a:off x="6176282" y="4513751"/>
            <a:ext cx="5565775" cy="94575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6C4A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251975" spcFirstLastPara="1" rIns="216000" wrap="square" tIns="468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C4A37"/>
              </a:buClr>
              <a:buSzPts val="2000"/>
              <a:buNone/>
              <a:defRPr b="1" sz="2000">
                <a:solidFill>
                  <a:srgbClr val="6C4A37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45"/>
          <p:cNvSpPr txBox="1"/>
          <p:nvPr>
            <p:ph idx="5" type="body"/>
          </p:nvPr>
        </p:nvSpPr>
        <p:spPr>
          <a:xfrm>
            <a:off x="449264" y="2943631"/>
            <a:ext cx="1412110" cy="538318"/>
          </a:xfrm>
          <a:prstGeom prst="rect">
            <a:avLst/>
          </a:prstGeom>
          <a:solidFill>
            <a:srgbClr val="BE8462"/>
          </a:solidFill>
          <a:ln cap="flat" cmpd="sng" w="12700">
            <a:solidFill>
              <a:srgbClr val="BE846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46800" spcFirstLastPara="1" rIns="46800" wrap="square" tIns="468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C4A37"/>
              </a:buClr>
              <a:buSzPts val="2400"/>
              <a:buNone/>
              <a:defRPr b="1" sz="2400">
                <a:solidFill>
                  <a:srgbClr val="6C4A3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45"/>
          <p:cNvSpPr txBox="1"/>
          <p:nvPr>
            <p:ph idx="6" type="body"/>
          </p:nvPr>
        </p:nvSpPr>
        <p:spPr>
          <a:xfrm>
            <a:off x="449263" y="5580873"/>
            <a:ext cx="3693139" cy="94575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6C4A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251975" spcFirstLastPara="1" rIns="216000" wrap="square" tIns="468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2000"/>
              <a:buNone/>
              <a:defRPr b="1" sz="2000">
                <a:solidFill>
                  <a:srgbClr val="6C4A37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45"/>
          <p:cNvSpPr txBox="1"/>
          <p:nvPr>
            <p:ph idx="7" type="body"/>
          </p:nvPr>
        </p:nvSpPr>
        <p:spPr>
          <a:xfrm>
            <a:off x="4249431" y="5580873"/>
            <a:ext cx="3693139" cy="945756"/>
          </a:xfrm>
          <a:prstGeom prst="rect">
            <a:avLst/>
          </a:prstGeom>
          <a:solidFill>
            <a:srgbClr val="C00000"/>
          </a:solidFill>
          <a:ln cap="flat" cmpd="sng" w="12700">
            <a:solidFill>
              <a:srgbClr val="6C4A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251975" spcFirstLastPara="1" rIns="216000" wrap="square" tIns="468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45"/>
          <p:cNvSpPr txBox="1"/>
          <p:nvPr>
            <p:ph idx="8" type="body"/>
          </p:nvPr>
        </p:nvSpPr>
        <p:spPr>
          <a:xfrm>
            <a:off x="8049600" y="5593899"/>
            <a:ext cx="3693139" cy="944563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6C4A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251975" spcFirstLastPara="1" rIns="216000" wrap="square" tIns="468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C4A37"/>
              </a:buClr>
              <a:buSzPts val="2000"/>
              <a:buNone/>
              <a:defRPr b="1" sz="2000">
                <a:solidFill>
                  <a:srgbClr val="6C4A37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4A37"/>
              </a:buClr>
              <a:buSzPts val="1800"/>
              <a:buNone/>
              <a:defRPr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空白">
  <p:cSld name="4_空白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" type="title">
  <p:cSld name="TITLE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一張含有 文字 的圖片&#10;&#10;自動產生的描述" id="88" name="Google Shape;88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2163" y="173357"/>
            <a:ext cx="11787674" cy="6511286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47"/>
          <p:cNvSpPr txBox="1"/>
          <p:nvPr>
            <p:ph type="ctrTitle"/>
          </p:nvPr>
        </p:nvSpPr>
        <p:spPr>
          <a:xfrm>
            <a:off x="1524000" y="1857829"/>
            <a:ext cx="9144000" cy="210207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6000"/>
              <a:buFont typeface="Montserrat SemiBold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47"/>
          <p:cNvSpPr txBox="1"/>
          <p:nvPr>
            <p:ph idx="1" type="subTitle"/>
          </p:nvPr>
        </p:nvSpPr>
        <p:spPr>
          <a:xfrm>
            <a:off x="1524000" y="405198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2400"/>
              <a:buNone/>
              <a:defRPr sz="2400">
                <a:solidFill>
                  <a:srgbClr val="BE846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16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10414"/>
            <a:ext cx="1218703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8"/>
          <p:cNvSpPr txBox="1"/>
          <p:nvPr>
            <p:ph type="title"/>
          </p:nvPr>
        </p:nvSpPr>
        <p:spPr>
          <a:xfrm>
            <a:off x="449943" y="365125"/>
            <a:ext cx="1129211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3600"/>
              <a:buFont typeface="Montserrat SemiBold"/>
              <a:buNone/>
              <a:defRPr b="0" i="0" sz="3600" u="none" cap="none" strike="noStrike">
                <a:solidFill>
                  <a:srgbClr val="6C4A3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38"/>
          <p:cNvSpPr txBox="1"/>
          <p:nvPr>
            <p:ph idx="1" type="body"/>
          </p:nvPr>
        </p:nvSpPr>
        <p:spPr>
          <a:xfrm>
            <a:off x="449943" y="1825625"/>
            <a:ext cx="11292114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3" name="Google Shape;13;p38"/>
          <p:cNvSpPr/>
          <p:nvPr>
            <p:ph idx="12" type="sldNum"/>
          </p:nvPr>
        </p:nvSpPr>
        <p:spPr>
          <a:xfrm>
            <a:off x="11742057" y="6342688"/>
            <a:ext cx="360000" cy="360000"/>
          </a:xfrm>
          <a:prstGeom prst="roundRect">
            <a:avLst>
              <a:gd fmla="val 16667" name="adj"/>
            </a:avLst>
          </a:prstGeom>
          <a:solidFill>
            <a:srgbClr val="BE846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1.png"/><Relationship Id="rId4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Relationship Id="rId4" Type="http://schemas.openxmlformats.org/officeDocument/2006/relationships/image" Target="../media/image30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4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png"/><Relationship Id="rId4" Type="http://schemas.openxmlformats.org/officeDocument/2006/relationships/image" Target="../media/image35.png"/><Relationship Id="rId5" Type="http://schemas.openxmlformats.org/officeDocument/2006/relationships/image" Target="../media/image38.png"/><Relationship Id="rId6" Type="http://schemas.openxmlformats.org/officeDocument/2006/relationships/image" Target="../media/image37.png"/><Relationship Id="rId7" Type="http://schemas.openxmlformats.org/officeDocument/2006/relationships/image" Target="../media/image36.png"/><Relationship Id="rId8" Type="http://schemas.openxmlformats.org/officeDocument/2006/relationships/image" Target="../media/image4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5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7.png"/><Relationship Id="rId4" Type="http://schemas.openxmlformats.org/officeDocument/2006/relationships/image" Target="../media/image1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7.png"/><Relationship Id="rId4" Type="http://schemas.openxmlformats.org/officeDocument/2006/relationships/image" Target="../media/image5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8.png"/><Relationship Id="rId4" Type="http://schemas.openxmlformats.org/officeDocument/2006/relationships/image" Target="../media/image62.png"/><Relationship Id="rId9" Type="http://schemas.openxmlformats.org/officeDocument/2006/relationships/image" Target="../media/image65.png"/><Relationship Id="rId5" Type="http://schemas.openxmlformats.org/officeDocument/2006/relationships/image" Target="../media/image30.png"/><Relationship Id="rId6" Type="http://schemas.openxmlformats.org/officeDocument/2006/relationships/image" Target="../media/image59.png"/><Relationship Id="rId7" Type="http://schemas.openxmlformats.org/officeDocument/2006/relationships/image" Target="../media/image74.png"/><Relationship Id="rId8" Type="http://schemas.openxmlformats.org/officeDocument/2006/relationships/image" Target="../media/image7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1.png"/><Relationship Id="rId4" Type="http://schemas.openxmlformats.org/officeDocument/2006/relationships/image" Target="../media/image68.png"/><Relationship Id="rId5" Type="http://schemas.openxmlformats.org/officeDocument/2006/relationships/image" Target="../media/image64.png"/><Relationship Id="rId6" Type="http://schemas.openxmlformats.org/officeDocument/2006/relationships/image" Target="../media/image63.png"/><Relationship Id="rId7" Type="http://schemas.openxmlformats.org/officeDocument/2006/relationships/image" Target="../media/image103.png"/><Relationship Id="rId8" Type="http://schemas.openxmlformats.org/officeDocument/2006/relationships/image" Target="../media/image66.png"/></Relationships>
</file>

<file path=ppt/slides/_rels/slide23.xml.rels><?xml version="1.0" encoding="UTF-8" standalone="yes"?><Relationships xmlns="http://schemas.openxmlformats.org/package/2006/relationships"><Relationship Id="rId10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2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5" Type="http://schemas.openxmlformats.org/officeDocument/2006/relationships/image" Target="../media/image70.png"/><Relationship Id="rId6" Type="http://schemas.openxmlformats.org/officeDocument/2006/relationships/image" Target="../media/image69.png"/><Relationship Id="rId7" Type="http://schemas.openxmlformats.org/officeDocument/2006/relationships/image" Target="../media/image78.png"/><Relationship Id="rId8" Type="http://schemas.openxmlformats.org/officeDocument/2006/relationships/image" Target="../media/image7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3.png"/><Relationship Id="rId4" Type="http://schemas.openxmlformats.org/officeDocument/2006/relationships/image" Target="../media/image77.png"/><Relationship Id="rId9" Type="http://schemas.openxmlformats.org/officeDocument/2006/relationships/image" Target="../media/image9.png"/><Relationship Id="rId5" Type="http://schemas.openxmlformats.org/officeDocument/2006/relationships/image" Target="../media/image31.png"/><Relationship Id="rId6" Type="http://schemas.openxmlformats.org/officeDocument/2006/relationships/image" Target="../media/image80.png"/><Relationship Id="rId7" Type="http://schemas.openxmlformats.org/officeDocument/2006/relationships/image" Target="../media/image83.png"/><Relationship Id="rId8" Type="http://schemas.openxmlformats.org/officeDocument/2006/relationships/image" Target="../media/image89.png"/></Relationships>
</file>

<file path=ppt/slides/_rels/slide25.xml.rels><?xml version="1.0" encoding="UTF-8" standalone="yes"?><Relationships xmlns="http://schemas.openxmlformats.org/package/2006/relationships"><Relationship Id="rId11" Type="http://schemas.openxmlformats.org/officeDocument/2006/relationships/image" Target="../media/image90.png"/><Relationship Id="rId10" Type="http://schemas.openxmlformats.org/officeDocument/2006/relationships/image" Target="../media/image87.png"/><Relationship Id="rId12" Type="http://schemas.openxmlformats.org/officeDocument/2006/relationships/image" Target="../media/image9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4.png"/><Relationship Id="rId4" Type="http://schemas.openxmlformats.org/officeDocument/2006/relationships/image" Target="../media/image86.png"/><Relationship Id="rId9" Type="http://schemas.openxmlformats.org/officeDocument/2006/relationships/image" Target="../media/image88.png"/><Relationship Id="rId5" Type="http://schemas.openxmlformats.org/officeDocument/2006/relationships/image" Target="../media/image77.png"/><Relationship Id="rId6" Type="http://schemas.openxmlformats.org/officeDocument/2006/relationships/image" Target="../media/image85.png"/><Relationship Id="rId7" Type="http://schemas.openxmlformats.org/officeDocument/2006/relationships/image" Target="../media/image73.png"/><Relationship Id="rId8" Type="http://schemas.openxmlformats.org/officeDocument/2006/relationships/image" Target="../media/image10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1.png"/><Relationship Id="rId4" Type="http://schemas.openxmlformats.org/officeDocument/2006/relationships/image" Target="../media/image9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6.png"/><Relationship Id="rId4" Type="http://schemas.openxmlformats.org/officeDocument/2006/relationships/image" Target="../media/image97.png"/><Relationship Id="rId5" Type="http://schemas.openxmlformats.org/officeDocument/2006/relationships/image" Target="../media/image102.png"/><Relationship Id="rId6" Type="http://schemas.openxmlformats.org/officeDocument/2006/relationships/image" Target="../media/image100.png"/><Relationship Id="rId7" Type="http://schemas.openxmlformats.org/officeDocument/2006/relationships/image" Target="../media/image10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05.png"/><Relationship Id="rId4" Type="http://schemas.openxmlformats.org/officeDocument/2006/relationships/image" Target="../media/image16.png"/><Relationship Id="rId5" Type="http://schemas.openxmlformats.org/officeDocument/2006/relationships/image" Target="../media/image106.png"/><Relationship Id="rId6" Type="http://schemas.openxmlformats.org/officeDocument/2006/relationships/image" Target="../media/image10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10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115.png"/><Relationship Id="rId7" Type="http://schemas.openxmlformats.org/officeDocument/2006/relationships/image" Target="../media/image5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Relationship Id="rId4" Type="http://schemas.openxmlformats.org/officeDocument/2006/relationships/image" Target="../media/image119.png"/><Relationship Id="rId5" Type="http://schemas.openxmlformats.org/officeDocument/2006/relationships/image" Target="../media/image28.png"/><Relationship Id="rId6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8.png"/><Relationship Id="rId4" Type="http://schemas.openxmlformats.org/officeDocument/2006/relationships/image" Target="../media/image19.png"/><Relationship Id="rId5" Type="http://schemas.openxmlformats.org/officeDocument/2006/relationships/image" Target="../media/image34.png"/><Relationship Id="rId6" Type="http://schemas.openxmlformats.org/officeDocument/2006/relationships/image" Target="../media/image17.png"/><Relationship Id="rId7" Type="http://schemas.openxmlformats.org/officeDocument/2006/relationships/image" Target="../media/image23.png"/><Relationship Id="rId8" Type="http://schemas.openxmlformats.org/officeDocument/2006/relationships/image" Target="../media/image2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Relationship Id="rId4" Type="http://schemas.openxmlformats.org/officeDocument/2006/relationships/image" Target="../media/image32.png"/><Relationship Id="rId5" Type="http://schemas.openxmlformats.org/officeDocument/2006/relationships/image" Target="../media/image26.png"/><Relationship Id="rId6" Type="http://schemas.openxmlformats.org/officeDocument/2006/relationships/image" Target="../media/image5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"/>
          <p:cNvSpPr txBox="1"/>
          <p:nvPr>
            <p:ph type="ctrTitle"/>
          </p:nvPr>
        </p:nvSpPr>
        <p:spPr>
          <a:xfrm>
            <a:off x="1524000" y="1807285"/>
            <a:ext cx="9144000" cy="19176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8000"/>
              <a:buFont typeface="Microsoft JhengHei"/>
              <a:buNone/>
            </a:pPr>
            <a:r>
              <a:rPr b="1" lang="zh-TW" sz="8000">
                <a:latin typeface="Microsoft JhengHei"/>
                <a:ea typeface="Microsoft JhengHei"/>
                <a:cs typeface="Microsoft JhengHei"/>
                <a:sym typeface="Microsoft JhengHei"/>
              </a:rPr>
              <a:t>健康護腎逗陣走</a:t>
            </a:r>
            <a:endParaRPr sz="8000"/>
          </a:p>
        </p:txBody>
      </p:sp>
      <p:sp>
        <p:nvSpPr>
          <p:cNvPr id="176" name="Google Shape;176;p1"/>
          <p:cNvSpPr txBox="1"/>
          <p:nvPr>
            <p:ph idx="1" type="subTitle"/>
          </p:nvPr>
        </p:nvSpPr>
        <p:spPr>
          <a:xfrm>
            <a:off x="1524000" y="3795353"/>
            <a:ext cx="9144000" cy="5345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3200"/>
              <a:buNone/>
            </a:pPr>
            <a:r>
              <a:rPr lang="zh-TW" sz="3200"/>
              <a:t>～秘方別亂吃，遠離洗腎人生～</a:t>
            </a:r>
            <a:endParaRPr/>
          </a:p>
        </p:txBody>
      </p:sp>
      <p:sp>
        <p:nvSpPr>
          <p:cNvPr id="177" name="Google Shape;177;p1"/>
          <p:cNvSpPr txBox="1"/>
          <p:nvPr>
            <p:ph idx="2" type="body"/>
          </p:nvPr>
        </p:nvSpPr>
        <p:spPr>
          <a:xfrm>
            <a:off x="3787777" y="4833939"/>
            <a:ext cx="4848300" cy="8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F564F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10"/>
          <p:cNvPicPr preferRelativeResize="0"/>
          <p:nvPr/>
        </p:nvPicPr>
        <p:blipFill rotWithShape="1">
          <a:blip r:embed="rId3">
            <a:alphaModFix amt="50000"/>
          </a:blip>
          <a:srcRect b="0" l="0" r="0" t="0"/>
          <a:stretch/>
        </p:blipFill>
        <p:spPr>
          <a:xfrm>
            <a:off x="5222478" y="-273602"/>
            <a:ext cx="6954939" cy="6957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0"/>
          <p:cNvPicPr preferRelativeResize="0"/>
          <p:nvPr/>
        </p:nvPicPr>
        <p:blipFill rotWithShape="1">
          <a:blip r:embed="rId3">
            <a:alphaModFix amt="50000"/>
          </a:blip>
          <a:srcRect b="0" l="0" r="0" t="0"/>
          <a:stretch/>
        </p:blipFill>
        <p:spPr>
          <a:xfrm>
            <a:off x="3098532" y="1615383"/>
            <a:ext cx="5465291" cy="5467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0"/>
          <p:cNvPicPr preferRelativeResize="0"/>
          <p:nvPr/>
        </p:nvPicPr>
        <p:blipFill rotWithShape="1">
          <a:blip r:embed="rId3">
            <a:alphaModFix amt="50000"/>
          </a:blip>
          <a:srcRect b="0" l="0" r="0" t="0"/>
          <a:stretch/>
        </p:blipFill>
        <p:spPr>
          <a:xfrm>
            <a:off x="763366" y="779847"/>
            <a:ext cx="6954939" cy="6957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0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01919" y="1009177"/>
            <a:ext cx="7207519" cy="4457726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0"/>
          <p:cNvSpPr/>
          <p:nvPr>
            <p:ph idx="12" type="sldNum"/>
          </p:nvPr>
        </p:nvSpPr>
        <p:spPr>
          <a:xfrm>
            <a:off x="11631835" y="6433242"/>
            <a:ext cx="360000" cy="360000"/>
          </a:xfrm>
          <a:prstGeom prst="roundRect">
            <a:avLst>
              <a:gd fmla="val 16667" name="adj"/>
            </a:avLst>
          </a:prstGeom>
          <a:solidFill>
            <a:srgbClr val="BE846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86" name="Google Shape;286;p10"/>
          <p:cNvSpPr txBox="1"/>
          <p:nvPr/>
        </p:nvSpPr>
        <p:spPr>
          <a:xfrm>
            <a:off x="1608884" y="6429047"/>
            <a:ext cx="8974232" cy="8306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75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Montserrat SemiBold"/>
              <a:buNone/>
            </a:pPr>
            <a:r>
              <a:rPr lang="zh-TW" sz="2400">
                <a:solidFill>
                  <a:srgbClr val="C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腰子病了，但腰子不說。</a:t>
            </a:r>
            <a:endParaRPr/>
          </a:p>
        </p:txBody>
      </p:sp>
      <p:sp>
        <p:nvSpPr>
          <p:cNvPr id="287" name="Google Shape;287;p10"/>
          <p:cNvSpPr txBox="1"/>
          <p:nvPr>
            <p:ph type="title"/>
          </p:nvPr>
        </p:nvSpPr>
        <p:spPr>
          <a:xfrm>
            <a:off x="449943" y="365126"/>
            <a:ext cx="11292114" cy="644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3600"/>
              <a:buFont typeface="Montserrat SemiBold"/>
              <a:buNone/>
            </a:pPr>
            <a:r>
              <a:rPr lang="zh-TW"/>
              <a:t>如何知道腎臟生病了？</a:t>
            </a:r>
            <a:endParaRPr/>
          </a:p>
        </p:txBody>
      </p:sp>
      <p:sp>
        <p:nvSpPr>
          <p:cNvPr id="288" name="Google Shape;288;p10"/>
          <p:cNvSpPr txBox="1"/>
          <p:nvPr>
            <p:ph idx="3" type="body"/>
          </p:nvPr>
        </p:nvSpPr>
        <p:spPr>
          <a:xfrm>
            <a:off x="383201" y="5612388"/>
            <a:ext cx="11428634" cy="373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None/>
            </a:pPr>
            <a:r>
              <a:rPr b="1" lang="zh-TW" sz="360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出現症狀時通常已經是末期了，早中期大部分</a:t>
            </a:r>
            <a:r>
              <a:rPr b="1" lang="zh-TW" sz="3600" u="sng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沒有症狀</a:t>
            </a:r>
            <a:r>
              <a:rPr b="1" lang="zh-TW" sz="360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！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11"/>
          <p:cNvGrpSpPr/>
          <p:nvPr/>
        </p:nvGrpSpPr>
        <p:grpSpPr>
          <a:xfrm>
            <a:off x="415054" y="1267733"/>
            <a:ext cx="11361892" cy="4154121"/>
            <a:chOff x="449943" y="1267733"/>
            <a:chExt cx="11361892" cy="3551897"/>
          </a:xfrm>
        </p:grpSpPr>
        <p:sp>
          <p:nvSpPr>
            <p:cNvPr id="294" name="Google Shape;294;p11"/>
            <p:cNvSpPr/>
            <p:nvPr/>
          </p:nvSpPr>
          <p:spPr>
            <a:xfrm>
              <a:off x="2753030" y="1267733"/>
              <a:ext cx="2149544" cy="3551897"/>
            </a:xfrm>
            <a:custGeom>
              <a:rect b="b" l="l" r="r" t="t"/>
              <a:pathLst>
                <a:path extrusionOk="0" fill="none" h="3551897" w="2149544">
                  <a:moveTo>
                    <a:pt x="0" y="358264"/>
                  </a:moveTo>
                  <a:cubicBezTo>
                    <a:pt x="12453" y="185056"/>
                    <a:pt x="155045" y="2824"/>
                    <a:pt x="358264" y="0"/>
                  </a:cubicBezTo>
                  <a:cubicBezTo>
                    <a:pt x="489822" y="16349"/>
                    <a:pt x="661154" y="-18673"/>
                    <a:pt x="850266" y="0"/>
                  </a:cubicBezTo>
                  <a:cubicBezTo>
                    <a:pt x="1039378" y="18673"/>
                    <a:pt x="1194414" y="-19136"/>
                    <a:pt x="1284948" y="0"/>
                  </a:cubicBezTo>
                  <a:cubicBezTo>
                    <a:pt x="1375482" y="19136"/>
                    <a:pt x="1574960" y="-2564"/>
                    <a:pt x="1791280" y="0"/>
                  </a:cubicBezTo>
                  <a:cubicBezTo>
                    <a:pt x="2031608" y="14862"/>
                    <a:pt x="2156261" y="183026"/>
                    <a:pt x="2149544" y="358264"/>
                  </a:cubicBezTo>
                  <a:cubicBezTo>
                    <a:pt x="2170443" y="567357"/>
                    <a:pt x="2168191" y="611654"/>
                    <a:pt x="2149544" y="840277"/>
                  </a:cubicBezTo>
                  <a:cubicBezTo>
                    <a:pt x="2130897" y="1068900"/>
                    <a:pt x="2160670" y="1151186"/>
                    <a:pt x="2149544" y="1435704"/>
                  </a:cubicBezTo>
                  <a:cubicBezTo>
                    <a:pt x="2138418" y="1720222"/>
                    <a:pt x="2132756" y="1692923"/>
                    <a:pt x="2149544" y="1917717"/>
                  </a:cubicBezTo>
                  <a:cubicBezTo>
                    <a:pt x="2166332" y="2142511"/>
                    <a:pt x="2127370" y="2234904"/>
                    <a:pt x="2149544" y="2513144"/>
                  </a:cubicBezTo>
                  <a:cubicBezTo>
                    <a:pt x="2171718" y="2791384"/>
                    <a:pt x="2165969" y="3050865"/>
                    <a:pt x="2149544" y="3193633"/>
                  </a:cubicBezTo>
                  <a:cubicBezTo>
                    <a:pt x="2133538" y="3400472"/>
                    <a:pt x="1996203" y="3571024"/>
                    <a:pt x="1791280" y="3551897"/>
                  </a:cubicBezTo>
                  <a:cubicBezTo>
                    <a:pt x="1681363" y="3573924"/>
                    <a:pt x="1480652" y="3549091"/>
                    <a:pt x="1284948" y="3551897"/>
                  </a:cubicBezTo>
                  <a:cubicBezTo>
                    <a:pt x="1089244" y="3554703"/>
                    <a:pt x="1053049" y="3542984"/>
                    <a:pt x="835936" y="3551897"/>
                  </a:cubicBezTo>
                  <a:cubicBezTo>
                    <a:pt x="618823" y="3560810"/>
                    <a:pt x="544488" y="3569458"/>
                    <a:pt x="358264" y="3551897"/>
                  </a:cubicBezTo>
                  <a:cubicBezTo>
                    <a:pt x="190773" y="3557920"/>
                    <a:pt x="-7883" y="3396587"/>
                    <a:pt x="0" y="3193633"/>
                  </a:cubicBezTo>
                  <a:cubicBezTo>
                    <a:pt x="8538" y="2915825"/>
                    <a:pt x="-10018" y="2889551"/>
                    <a:pt x="0" y="2598206"/>
                  </a:cubicBezTo>
                  <a:cubicBezTo>
                    <a:pt x="10018" y="2306861"/>
                    <a:pt x="-8564" y="2221928"/>
                    <a:pt x="0" y="2087839"/>
                  </a:cubicBezTo>
                  <a:cubicBezTo>
                    <a:pt x="8564" y="1953750"/>
                    <a:pt x="-28574" y="1650177"/>
                    <a:pt x="0" y="1464058"/>
                  </a:cubicBezTo>
                  <a:cubicBezTo>
                    <a:pt x="28574" y="1277939"/>
                    <a:pt x="-26193" y="1038860"/>
                    <a:pt x="0" y="896984"/>
                  </a:cubicBezTo>
                  <a:cubicBezTo>
                    <a:pt x="26193" y="755108"/>
                    <a:pt x="-4813" y="534496"/>
                    <a:pt x="0" y="358264"/>
                  </a:cubicBezTo>
                  <a:close/>
                </a:path>
                <a:path extrusionOk="0" h="3551897" w="2149544">
                  <a:moveTo>
                    <a:pt x="0" y="358264"/>
                  </a:moveTo>
                  <a:cubicBezTo>
                    <a:pt x="-37913" y="137014"/>
                    <a:pt x="121224" y="14703"/>
                    <a:pt x="358264" y="0"/>
                  </a:cubicBezTo>
                  <a:cubicBezTo>
                    <a:pt x="564113" y="9855"/>
                    <a:pt x="666100" y="-12227"/>
                    <a:pt x="864596" y="0"/>
                  </a:cubicBezTo>
                  <a:cubicBezTo>
                    <a:pt x="1063092" y="12227"/>
                    <a:pt x="1171765" y="21825"/>
                    <a:pt x="1327938" y="0"/>
                  </a:cubicBezTo>
                  <a:cubicBezTo>
                    <a:pt x="1484111" y="-21825"/>
                    <a:pt x="1685148" y="18434"/>
                    <a:pt x="1791280" y="0"/>
                  </a:cubicBezTo>
                  <a:cubicBezTo>
                    <a:pt x="1978079" y="-35640"/>
                    <a:pt x="2153518" y="145693"/>
                    <a:pt x="2149544" y="358264"/>
                  </a:cubicBezTo>
                  <a:cubicBezTo>
                    <a:pt x="2161389" y="461756"/>
                    <a:pt x="2146645" y="618469"/>
                    <a:pt x="2149544" y="868630"/>
                  </a:cubicBezTo>
                  <a:cubicBezTo>
                    <a:pt x="2152443" y="1118791"/>
                    <a:pt x="2137851" y="1196047"/>
                    <a:pt x="2149544" y="1378997"/>
                  </a:cubicBezTo>
                  <a:cubicBezTo>
                    <a:pt x="2161237" y="1561947"/>
                    <a:pt x="2179699" y="1800916"/>
                    <a:pt x="2149544" y="2002778"/>
                  </a:cubicBezTo>
                  <a:cubicBezTo>
                    <a:pt x="2119389" y="2204640"/>
                    <a:pt x="2172016" y="2300259"/>
                    <a:pt x="2149544" y="2484791"/>
                  </a:cubicBezTo>
                  <a:cubicBezTo>
                    <a:pt x="2127072" y="2669323"/>
                    <a:pt x="2128077" y="3008568"/>
                    <a:pt x="2149544" y="3193633"/>
                  </a:cubicBezTo>
                  <a:cubicBezTo>
                    <a:pt x="2163563" y="3412366"/>
                    <a:pt x="1991660" y="3577960"/>
                    <a:pt x="1791280" y="3551897"/>
                  </a:cubicBezTo>
                  <a:cubicBezTo>
                    <a:pt x="1647638" y="3546776"/>
                    <a:pt x="1471926" y="3539513"/>
                    <a:pt x="1356598" y="3551897"/>
                  </a:cubicBezTo>
                  <a:cubicBezTo>
                    <a:pt x="1241270" y="3564281"/>
                    <a:pt x="984529" y="3543233"/>
                    <a:pt x="850266" y="3551897"/>
                  </a:cubicBezTo>
                  <a:cubicBezTo>
                    <a:pt x="716003" y="3560561"/>
                    <a:pt x="462022" y="3553751"/>
                    <a:pt x="358264" y="3551897"/>
                  </a:cubicBezTo>
                  <a:cubicBezTo>
                    <a:pt x="130831" y="3524038"/>
                    <a:pt x="-27214" y="3350814"/>
                    <a:pt x="0" y="3193633"/>
                  </a:cubicBezTo>
                  <a:cubicBezTo>
                    <a:pt x="-8531" y="3019806"/>
                    <a:pt x="-29606" y="2774734"/>
                    <a:pt x="0" y="2598206"/>
                  </a:cubicBezTo>
                  <a:cubicBezTo>
                    <a:pt x="29606" y="2421678"/>
                    <a:pt x="268" y="2339673"/>
                    <a:pt x="0" y="2116193"/>
                  </a:cubicBezTo>
                  <a:cubicBezTo>
                    <a:pt x="-268" y="1892713"/>
                    <a:pt x="-5289" y="1835147"/>
                    <a:pt x="0" y="1605826"/>
                  </a:cubicBezTo>
                  <a:cubicBezTo>
                    <a:pt x="5289" y="1376505"/>
                    <a:pt x="-13056" y="1202589"/>
                    <a:pt x="0" y="982045"/>
                  </a:cubicBezTo>
                  <a:cubicBezTo>
                    <a:pt x="13056" y="761501"/>
                    <a:pt x="-17775" y="507490"/>
                    <a:pt x="0" y="358264"/>
                  </a:cubicBezTo>
                  <a:close/>
                </a:path>
              </a:pathLst>
            </a:custGeom>
            <a:solidFill>
              <a:srgbClr val="6C4A37"/>
            </a:solidFill>
            <a:ln cap="flat" cmpd="sng" w="19050">
              <a:solidFill>
                <a:srgbClr val="6C4A37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0" spcFirstLastPara="1" rIns="36000" wrap="square" tIns="180000">
              <a:noAutofit/>
            </a:bodyPr>
            <a:lstStyle/>
            <a:p>
              <a:pPr indent="0" lvl="0" marL="0" marR="0" rtl="0" algn="ctr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000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頻繁夜尿、</a:t>
              </a:r>
              <a:br>
                <a:rPr b="1" lang="zh-TW" sz="2000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</a:br>
              <a:r>
                <a:rPr b="1" lang="zh-TW" sz="2000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排尿困難或疼痛</a:t>
              </a:r>
              <a:endParaRPr/>
            </a:p>
            <a:p>
              <a:pPr indent="0" lvl="0" marL="0" marR="0" rtl="0" algn="ctr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295" name="Google Shape;295;p11"/>
            <p:cNvSpPr/>
            <p:nvPr/>
          </p:nvSpPr>
          <p:spPr>
            <a:xfrm>
              <a:off x="5056117" y="1267733"/>
              <a:ext cx="2149544" cy="3551897"/>
            </a:xfrm>
            <a:custGeom>
              <a:rect b="b" l="l" r="r" t="t"/>
              <a:pathLst>
                <a:path extrusionOk="0" fill="none" h="3551897" w="2149544">
                  <a:moveTo>
                    <a:pt x="0" y="358264"/>
                  </a:moveTo>
                  <a:cubicBezTo>
                    <a:pt x="-5542" y="161071"/>
                    <a:pt x="176369" y="4479"/>
                    <a:pt x="358264" y="0"/>
                  </a:cubicBezTo>
                  <a:cubicBezTo>
                    <a:pt x="541654" y="-23511"/>
                    <a:pt x="673112" y="19439"/>
                    <a:pt x="835936" y="0"/>
                  </a:cubicBezTo>
                  <a:cubicBezTo>
                    <a:pt x="998760" y="-19439"/>
                    <a:pt x="1110667" y="-10226"/>
                    <a:pt x="1342268" y="0"/>
                  </a:cubicBezTo>
                  <a:cubicBezTo>
                    <a:pt x="1573869" y="10226"/>
                    <a:pt x="1585888" y="-10951"/>
                    <a:pt x="1791280" y="0"/>
                  </a:cubicBezTo>
                  <a:cubicBezTo>
                    <a:pt x="1968438" y="37257"/>
                    <a:pt x="2181622" y="161155"/>
                    <a:pt x="2149544" y="358264"/>
                  </a:cubicBezTo>
                  <a:cubicBezTo>
                    <a:pt x="2157918" y="578160"/>
                    <a:pt x="2135452" y="817325"/>
                    <a:pt x="2149544" y="953691"/>
                  </a:cubicBezTo>
                  <a:cubicBezTo>
                    <a:pt x="2163636" y="1090057"/>
                    <a:pt x="2164419" y="1395093"/>
                    <a:pt x="2149544" y="1549119"/>
                  </a:cubicBezTo>
                  <a:cubicBezTo>
                    <a:pt x="2134669" y="1703145"/>
                    <a:pt x="2172771" y="2017805"/>
                    <a:pt x="2149544" y="2172900"/>
                  </a:cubicBezTo>
                  <a:cubicBezTo>
                    <a:pt x="2126317" y="2327995"/>
                    <a:pt x="2154343" y="2974779"/>
                    <a:pt x="2149544" y="3193633"/>
                  </a:cubicBezTo>
                  <a:cubicBezTo>
                    <a:pt x="2166114" y="3383983"/>
                    <a:pt x="1982959" y="3543694"/>
                    <a:pt x="1791280" y="3551897"/>
                  </a:cubicBezTo>
                  <a:cubicBezTo>
                    <a:pt x="1699543" y="3541217"/>
                    <a:pt x="1455960" y="3535660"/>
                    <a:pt x="1356598" y="3551897"/>
                  </a:cubicBezTo>
                  <a:cubicBezTo>
                    <a:pt x="1257236" y="3568134"/>
                    <a:pt x="1098091" y="3531669"/>
                    <a:pt x="864596" y="3551897"/>
                  </a:cubicBezTo>
                  <a:cubicBezTo>
                    <a:pt x="631101" y="3572125"/>
                    <a:pt x="517119" y="3532998"/>
                    <a:pt x="358264" y="3551897"/>
                  </a:cubicBezTo>
                  <a:cubicBezTo>
                    <a:pt x="161459" y="3578958"/>
                    <a:pt x="-30903" y="3354058"/>
                    <a:pt x="0" y="3193633"/>
                  </a:cubicBezTo>
                  <a:cubicBezTo>
                    <a:pt x="24349" y="3015473"/>
                    <a:pt x="24985" y="2908277"/>
                    <a:pt x="0" y="2683267"/>
                  </a:cubicBezTo>
                  <a:cubicBezTo>
                    <a:pt x="-24985" y="2458257"/>
                    <a:pt x="-8472" y="2238182"/>
                    <a:pt x="0" y="2116193"/>
                  </a:cubicBezTo>
                  <a:cubicBezTo>
                    <a:pt x="8472" y="1994204"/>
                    <a:pt x="22886" y="1796149"/>
                    <a:pt x="0" y="1605826"/>
                  </a:cubicBezTo>
                  <a:cubicBezTo>
                    <a:pt x="-22886" y="1415503"/>
                    <a:pt x="25773" y="1311362"/>
                    <a:pt x="0" y="1038753"/>
                  </a:cubicBezTo>
                  <a:cubicBezTo>
                    <a:pt x="-25773" y="766144"/>
                    <a:pt x="24377" y="562037"/>
                    <a:pt x="0" y="358264"/>
                  </a:cubicBezTo>
                  <a:close/>
                </a:path>
                <a:path extrusionOk="0" h="3551897" w="2149544">
                  <a:moveTo>
                    <a:pt x="0" y="358264"/>
                  </a:moveTo>
                  <a:cubicBezTo>
                    <a:pt x="998" y="166875"/>
                    <a:pt x="163395" y="-9591"/>
                    <a:pt x="358264" y="0"/>
                  </a:cubicBezTo>
                  <a:cubicBezTo>
                    <a:pt x="480834" y="3178"/>
                    <a:pt x="695833" y="-652"/>
                    <a:pt x="807276" y="0"/>
                  </a:cubicBezTo>
                  <a:cubicBezTo>
                    <a:pt x="918719" y="652"/>
                    <a:pt x="1086097" y="-10689"/>
                    <a:pt x="1256287" y="0"/>
                  </a:cubicBezTo>
                  <a:cubicBezTo>
                    <a:pt x="1426477" y="10689"/>
                    <a:pt x="1564947" y="-16550"/>
                    <a:pt x="1791280" y="0"/>
                  </a:cubicBezTo>
                  <a:cubicBezTo>
                    <a:pt x="1970108" y="-36595"/>
                    <a:pt x="2167566" y="157466"/>
                    <a:pt x="2149544" y="358264"/>
                  </a:cubicBezTo>
                  <a:cubicBezTo>
                    <a:pt x="2147843" y="624508"/>
                    <a:pt x="2136036" y="747620"/>
                    <a:pt x="2149544" y="896984"/>
                  </a:cubicBezTo>
                  <a:cubicBezTo>
                    <a:pt x="2163052" y="1046348"/>
                    <a:pt x="2126429" y="1298321"/>
                    <a:pt x="2149544" y="1435704"/>
                  </a:cubicBezTo>
                  <a:cubicBezTo>
                    <a:pt x="2172659" y="1573087"/>
                    <a:pt x="2129171" y="1835616"/>
                    <a:pt x="2149544" y="1946071"/>
                  </a:cubicBezTo>
                  <a:cubicBezTo>
                    <a:pt x="2169917" y="2056526"/>
                    <a:pt x="2129332" y="2370112"/>
                    <a:pt x="2149544" y="2513144"/>
                  </a:cubicBezTo>
                  <a:cubicBezTo>
                    <a:pt x="2169756" y="2656176"/>
                    <a:pt x="2130660" y="2972574"/>
                    <a:pt x="2149544" y="3193633"/>
                  </a:cubicBezTo>
                  <a:cubicBezTo>
                    <a:pt x="2177871" y="3389299"/>
                    <a:pt x="2006424" y="3522899"/>
                    <a:pt x="1791280" y="3551897"/>
                  </a:cubicBezTo>
                  <a:cubicBezTo>
                    <a:pt x="1647704" y="3533850"/>
                    <a:pt x="1409581" y="3564900"/>
                    <a:pt x="1313608" y="3551897"/>
                  </a:cubicBezTo>
                  <a:cubicBezTo>
                    <a:pt x="1217635" y="3538894"/>
                    <a:pt x="1008980" y="3547470"/>
                    <a:pt x="807276" y="3551897"/>
                  </a:cubicBezTo>
                  <a:cubicBezTo>
                    <a:pt x="605572" y="3556324"/>
                    <a:pt x="530349" y="3562548"/>
                    <a:pt x="358264" y="3551897"/>
                  </a:cubicBezTo>
                  <a:cubicBezTo>
                    <a:pt x="189439" y="3524054"/>
                    <a:pt x="12195" y="3397439"/>
                    <a:pt x="0" y="3193633"/>
                  </a:cubicBezTo>
                  <a:cubicBezTo>
                    <a:pt x="17466" y="3044246"/>
                    <a:pt x="-6162" y="2922901"/>
                    <a:pt x="0" y="2711620"/>
                  </a:cubicBezTo>
                  <a:cubicBezTo>
                    <a:pt x="6162" y="2500339"/>
                    <a:pt x="10037" y="2385342"/>
                    <a:pt x="0" y="2116193"/>
                  </a:cubicBezTo>
                  <a:cubicBezTo>
                    <a:pt x="-10037" y="1847044"/>
                    <a:pt x="5370" y="1626280"/>
                    <a:pt x="0" y="1492412"/>
                  </a:cubicBezTo>
                  <a:cubicBezTo>
                    <a:pt x="-5370" y="1358544"/>
                    <a:pt x="21053" y="1034305"/>
                    <a:pt x="0" y="868630"/>
                  </a:cubicBezTo>
                  <a:cubicBezTo>
                    <a:pt x="-21053" y="702955"/>
                    <a:pt x="12954" y="581022"/>
                    <a:pt x="0" y="358264"/>
                  </a:cubicBezTo>
                  <a:close/>
                </a:path>
              </a:pathLst>
            </a:custGeom>
            <a:solidFill>
              <a:srgbClr val="6C4A37"/>
            </a:solidFill>
            <a:ln cap="flat" cmpd="sng" w="19050">
              <a:solidFill>
                <a:srgbClr val="6C4A37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0" spcFirstLastPara="1" rIns="36000" wrap="square" tIns="180000">
              <a:noAutofit/>
            </a:bodyPr>
            <a:lstStyle/>
            <a:p>
              <a:pPr indent="0" lvl="0" marL="0" marR="0" rtl="0" algn="ctr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000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尿液帶血、</a:t>
              </a:r>
              <a:br>
                <a:rPr b="1" lang="zh-TW" sz="2000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</a:br>
              <a:r>
                <a:rPr b="1" lang="zh-TW" sz="2000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小便起泡</a:t>
              </a:r>
              <a:endParaRPr/>
            </a:p>
            <a:p>
              <a:pPr indent="0" lvl="0" marL="0" marR="0" rtl="0" algn="ctr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296" name="Google Shape;296;p11"/>
            <p:cNvSpPr/>
            <p:nvPr/>
          </p:nvSpPr>
          <p:spPr>
            <a:xfrm>
              <a:off x="449943" y="1267733"/>
              <a:ext cx="2149544" cy="3551897"/>
            </a:xfrm>
            <a:custGeom>
              <a:rect b="b" l="l" r="r" t="t"/>
              <a:pathLst>
                <a:path extrusionOk="0" fill="none" h="3551897" w="2149544">
                  <a:moveTo>
                    <a:pt x="0" y="358264"/>
                  </a:moveTo>
                  <a:cubicBezTo>
                    <a:pt x="-23826" y="149447"/>
                    <a:pt x="166276" y="7348"/>
                    <a:pt x="358264" y="0"/>
                  </a:cubicBezTo>
                  <a:cubicBezTo>
                    <a:pt x="541257" y="-14671"/>
                    <a:pt x="656540" y="11366"/>
                    <a:pt x="864596" y="0"/>
                  </a:cubicBezTo>
                  <a:cubicBezTo>
                    <a:pt x="1072652" y="-11366"/>
                    <a:pt x="1195226" y="-14473"/>
                    <a:pt x="1370929" y="0"/>
                  </a:cubicBezTo>
                  <a:cubicBezTo>
                    <a:pt x="1546632" y="14473"/>
                    <a:pt x="1701657" y="-12699"/>
                    <a:pt x="1791280" y="0"/>
                  </a:cubicBezTo>
                  <a:cubicBezTo>
                    <a:pt x="2035603" y="-14201"/>
                    <a:pt x="2182290" y="167161"/>
                    <a:pt x="2149544" y="358264"/>
                  </a:cubicBezTo>
                  <a:cubicBezTo>
                    <a:pt x="2121792" y="585199"/>
                    <a:pt x="2175811" y="821281"/>
                    <a:pt x="2149544" y="982045"/>
                  </a:cubicBezTo>
                  <a:cubicBezTo>
                    <a:pt x="2123277" y="1142809"/>
                    <a:pt x="2154920" y="1301509"/>
                    <a:pt x="2149544" y="1492412"/>
                  </a:cubicBezTo>
                  <a:cubicBezTo>
                    <a:pt x="2144168" y="1683315"/>
                    <a:pt x="2143854" y="1802691"/>
                    <a:pt x="2149544" y="2031132"/>
                  </a:cubicBezTo>
                  <a:cubicBezTo>
                    <a:pt x="2155234" y="2259573"/>
                    <a:pt x="2150189" y="2291086"/>
                    <a:pt x="2149544" y="2513144"/>
                  </a:cubicBezTo>
                  <a:cubicBezTo>
                    <a:pt x="2148899" y="2735202"/>
                    <a:pt x="2132954" y="3055103"/>
                    <a:pt x="2149544" y="3193633"/>
                  </a:cubicBezTo>
                  <a:cubicBezTo>
                    <a:pt x="2154887" y="3369904"/>
                    <a:pt x="1991182" y="3565191"/>
                    <a:pt x="1791280" y="3551897"/>
                  </a:cubicBezTo>
                  <a:cubicBezTo>
                    <a:pt x="1669897" y="3535664"/>
                    <a:pt x="1536266" y="3566586"/>
                    <a:pt x="1356598" y="3551897"/>
                  </a:cubicBezTo>
                  <a:cubicBezTo>
                    <a:pt x="1176930" y="3537208"/>
                    <a:pt x="1080754" y="3535243"/>
                    <a:pt x="864596" y="3551897"/>
                  </a:cubicBezTo>
                  <a:cubicBezTo>
                    <a:pt x="648438" y="3568551"/>
                    <a:pt x="467501" y="3556317"/>
                    <a:pt x="358264" y="3551897"/>
                  </a:cubicBezTo>
                  <a:cubicBezTo>
                    <a:pt x="159361" y="3564587"/>
                    <a:pt x="47805" y="3403016"/>
                    <a:pt x="0" y="3193633"/>
                  </a:cubicBezTo>
                  <a:cubicBezTo>
                    <a:pt x="8240" y="2947989"/>
                    <a:pt x="-1509" y="2821887"/>
                    <a:pt x="0" y="2626559"/>
                  </a:cubicBezTo>
                  <a:cubicBezTo>
                    <a:pt x="1509" y="2431231"/>
                    <a:pt x="5819" y="2320159"/>
                    <a:pt x="0" y="2087839"/>
                  </a:cubicBezTo>
                  <a:cubicBezTo>
                    <a:pt x="-5819" y="1855519"/>
                    <a:pt x="-26696" y="1707115"/>
                    <a:pt x="0" y="1492412"/>
                  </a:cubicBezTo>
                  <a:cubicBezTo>
                    <a:pt x="26696" y="1277709"/>
                    <a:pt x="-9579" y="1181415"/>
                    <a:pt x="0" y="896984"/>
                  </a:cubicBezTo>
                  <a:cubicBezTo>
                    <a:pt x="9579" y="612553"/>
                    <a:pt x="7638" y="596983"/>
                    <a:pt x="0" y="358264"/>
                  </a:cubicBezTo>
                  <a:close/>
                </a:path>
                <a:path extrusionOk="0" h="3551897" w="2149544">
                  <a:moveTo>
                    <a:pt x="0" y="358264"/>
                  </a:moveTo>
                  <a:cubicBezTo>
                    <a:pt x="-26618" y="127196"/>
                    <a:pt x="178507" y="-10279"/>
                    <a:pt x="358264" y="0"/>
                  </a:cubicBezTo>
                  <a:cubicBezTo>
                    <a:pt x="522977" y="12455"/>
                    <a:pt x="588757" y="-6360"/>
                    <a:pt x="792946" y="0"/>
                  </a:cubicBezTo>
                  <a:cubicBezTo>
                    <a:pt x="997135" y="6360"/>
                    <a:pt x="1117206" y="-14818"/>
                    <a:pt x="1227627" y="0"/>
                  </a:cubicBezTo>
                  <a:cubicBezTo>
                    <a:pt x="1338048" y="14818"/>
                    <a:pt x="1653335" y="-4309"/>
                    <a:pt x="1791280" y="0"/>
                  </a:cubicBezTo>
                  <a:cubicBezTo>
                    <a:pt x="1983553" y="-17784"/>
                    <a:pt x="2119132" y="130555"/>
                    <a:pt x="2149544" y="358264"/>
                  </a:cubicBezTo>
                  <a:cubicBezTo>
                    <a:pt x="2173023" y="514506"/>
                    <a:pt x="2161768" y="819653"/>
                    <a:pt x="2149544" y="982045"/>
                  </a:cubicBezTo>
                  <a:cubicBezTo>
                    <a:pt x="2137320" y="1144437"/>
                    <a:pt x="2147433" y="1399400"/>
                    <a:pt x="2149544" y="1605826"/>
                  </a:cubicBezTo>
                  <a:cubicBezTo>
                    <a:pt x="2151655" y="1812252"/>
                    <a:pt x="2131509" y="1924810"/>
                    <a:pt x="2149544" y="2172900"/>
                  </a:cubicBezTo>
                  <a:cubicBezTo>
                    <a:pt x="2167579" y="2420990"/>
                    <a:pt x="2153494" y="2891817"/>
                    <a:pt x="2149544" y="3193633"/>
                  </a:cubicBezTo>
                  <a:cubicBezTo>
                    <a:pt x="2142960" y="3378017"/>
                    <a:pt x="2003827" y="3559130"/>
                    <a:pt x="1791280" y="3551897"/>
                  </a:cubicBezTo>
                  <a:cubicBezTo>
                    <a:pt x="1671589" y="3538433"/>
                    <a:pt x="1522296" y="3547543"/>
                    <a:pt x="1299278" y="3551897"/>
                  </a:cubicBezTo>
                  <a:cubicBezTo>
                    <a:pt x="1076260" y="3556251"/>
                    <a:pt x="988617" y="3534862"/>
                    <a:pt x="792946" y="3551897"/>
                  </a:cubicBezTo>
                  <a:cubicBezTo>
                    <a:pt x="597275" y="3568932"/>
                    <a:pt x="524014" y="3538876"/>
                    <a:pt x="358264" y="3551897"/>
                  </a:cubicBezTo>
                  <a:cubicBezTo>
                    <a:pt x="169536" y="3579126"/>
                    <a:pt x="-11861" y="3372079"/>
                    <a:pt x="0" y="3193633"/>
                  </a:cubicBezTo>
                  <a:cubicBezTo>
                    <a:pt x="25435" y="3061104"/>
                    <a:pt x="-19192" y="2766151"/>
                    <a:pt x="0" y="2598206"/>
                  </a:cubicBezTo>
                  <a:cubicBezTo>
                    <a:pt x="19192" y="2430261"/>
                    <a:pt x="-3772" y="2218019"/>
                    <a:pt x="0" y="2087839"/>
                  </a:cubicBezTo>
                  <a:cubicBezTo>
                    <a:pt x="3772" y="1957659"/>
                    <a:pt x="27309" y="1766891"/>
                    <a:pt x="0" y="1464058"/>
                  </a:cubicBezTo>
                  <a:cubicBezTo>
                    <a:pt x="-27309" y="1161225"/>
                    <a:pt x="18639" y="1155447"/>
                    <a:pt x="0" y="953691"/>
                  </a:cubicBezTo>
                  <a:cubicBezTo>
                    <a:pt x="-18639" y="751935"/>
                    <a:pt x="7695" y="525536"/>
                    <a:pt x="0" y="358264"/>
                  </a:cubicBezTo>
                  <a:close/>
                </a:path>
              </a:pathLst>
            </a:custGeom>
            <a:solidFill>
              <a:srgbClr val="6C4A37"/>
            </a:solidFill>
            <a:ln cap="flat" cmpd="sng" w="19050">
              <a:solidFill>
                <a:srgbClr val="6C4A37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0" spcFirstLastPara="1" rIns="36000" wrap="square" tIns="180000">
              <a:noAutofit/>
            </a:bodyPr>
            <a:lstStyle/>
            <a:p>
              <a:pPr indent="0" lvl="0" marL="0" marR="0" rtl="0" algn="ctr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000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血壓變高</a:t>
              </a:r>
              <a:endPara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297" name="Google Shape;297;p11"/>
            <p:cNvSpPr/>
            <p:nvPr/>
          </p:nvSpPr>
          <p:spPr>
            <a:xfrm>
              <a:off x="7359204" y="1267733"/>
              <a:ext cx="2149544" cy="3551897"/>
            </a:xfrm>
            <a:custGeom>
              <a:rect b="b" l="l" r="r" t="t"/>
              <a:pathLst>
                <a:path extrusionOk="0" fill="none" h="3551897" w="2149544">
                  <a:moveTo>
                    <a:pt x="0" y="358264"/>
                  </a:moveTo>
                  <a:cubicBezTo>
                    <a:pt x="36270" y="163717"/>
                    <a:pt x="134385" y="768"/>
                    <a:pt x="358264" y="0"/>
                  </a:cubicBezTo>
                  <a:cubicBezTo>
                    <a:pt x="464781" y="-2673"/>
                    <a:pt x="642340" y="-18364"/>
                    <a:pt x="850266" y="0"/>
                  </a:cubicBezTo>
                  <a:cubicBezTo>
                    <a:pt x="1058192" y="18364"/>
                    <a:pt x="1123377" y="11214"/>
                    <a:pt x="1356598" y="0"/>
                  </a:cubicBezTo>
                  <a:cubicBezTo>
                    <a:pt x="1589819" y="-11214"/>
                    <a:pt x="1704199" y="5977"/>
                    <a:pt x="1791280" y="0"/>
                  </a:cubicBezTo>
                  <a:cubicBezTo>
                    <a:pt x="1990909" y="-5404"/>
                    <a:pt x="2127077" y="150903"/>
                    <a:pt x="2149544" y="358264"/>
                  </a:cubicBezTo>
                  <a:cubicBezTo>
                    <a:pt x="2151869" y="634348"/>
                    <a:pt x="2166102" y="739849"/>
                    <a:pt x="2149544" y="925338"/>
                  </a:cubicBezTo>
                  <a:cubicBezTo>
                    <a:pt x="2132986" y="1110827"/>
                    <a:pt x="2146272" y="1308410"/>
                    <a:pt x="2149544" y="1407351"/>
                  </a:cubicBezTo>
                  <a:cubicBezTo>
                    <a:pt x="2152816" y="1506292"/>
                    <a:pt x="2141246" y="1856135"/>
                    <a:pt x="2149544" y="2031132"/>
                  </a:cubicBezTo>
                  <a:cubicBezTo>
                    <a:pt x="2157842" y="2206129"/>
                    <a:pt x="2172421" y="2408097"/>
                    <a:pt x="2149544" y="2513144"/>
                  </a:cubicBezTo>
                  <a:cubicBezTo>
                    <a:pt x="2126667" y="2618191"/>
                    <a:pt x="2163105" y="3003129"/>
                    <a:pt x="2149544" y="3193633"/>
                  </a:cubicBezTo>
                  <a:cubicBezTo>
                    <a:pt x="2132941" y="3412420"/>
                    <a:pt x="2015465" y="3531495"/>
                    <a:pt x="1791280" y="3551897"/>
                  </a:cubicBezTo>
                  <a:cubicBezTo>
                    <a:pt x="1653833" y="3531145"/>
                    <a:pt x="1543965" y="3529555"/>
                    <a:pt x="1299278" y="3551897"/>
                  </a:cubicBezTo>
                  <a:cubicBezTo>
                    <a:pt x="1054591" y="3574239"/>
                    <a:pt x="1027429" y="3568153"/>
                    <a:pt x="821606" y="3551897"/>
                  </a:cubicBezTo>
                  <a:cubicBezTo>
                    <a:pt x="615783" y="3535641"/>
                    <a:pt x="567196" y="3568367"/>
                    <a:pt x="358264" y="3551897"/>
                  </a:cubicBezTo>
                  <a:cubicBezTo>
                    <a:pt x="162044" y="3560037"/>
                    <a:pt x="8589" y="3387652"/>
                    <a:pt x="0" y="3193633"/>
                  </a:cubicBezTo>
                  <a:cubicBezTo>
                    <a:pt x="9695" y="3081451"/>
                    <a:pt x="-15773" y="2871721"/>
                    <a:pt x="0" y="2654913"/>
                  </a:cubicBezTo>
                  <a:cubicBezTo>
                    <a:pt x="15773" y="2438105"/>
                    <a:pt x="-12981" y="2188813"/>
                    <a:pt x="0" y="2059485"/>
                  </a:cubicBezTo>
                  <a:cubicBezTo>
                    <a:pt x="12981" y="1930157"/>
                    <a:pt x="28413" y="1713563"/>
                    <a:pt x="0" y="1464058"/>
                  </a:cubicBezTo>
                  <a:cubicBezTo>
                    <a:pt x="-28413" y="1214553"/>
                    <a:pt x="-12088" y="1164109"/>
                    <a:pt x="0" y="868630"/>
                  </a:cubicBezTo>
                  <a:cubicBezTo>
                    <a:pt x="12088" y="573151"/>
                    <a:pt x="-11166" y="568879"/>
                    <a:pt x="0" y="358264"/>
                  </a:cubicBezTo>
                  <a:close/>
                </a:path>
                <a:path extrusionOk="0" h="3551897" w="2149544">
                  <a:moveTo>
                    <a:pt x="0" y="358264"/>
                  </a:moveTo>
                  <a:cubicBezTo>
                    <a:pt x="-38043" y="165281"/>
                    <a:pt x="198982" y="-11453"/>
                    <a:pt x="358264" y="0"/>
                  </a:cubicBezTo>
                  <a:cubicBezTo>
                    <a:pt x="458851" y="-9870"/>
                    <a:pt x="607765" y="-3629"/>
                    <a:pt x="821606" y="0"/>
                  </a:cubicBezTo>
                  <a:cubicBezTo>
                    <a:pt x="1035447" y="3629"/>
                    <a:pt x="1146146" y="-16353"/>
                    <a:pt x="1270618" y="0"/>
                  </a:cubicBezTo>
                  <a:cubicBezTo>
                    <a:pt x="1395090" y="16353"/>
                    <a:pt x="1641445" y="4734"/>
                    <a:pt x="1791280" y="0"/>
                  </a:cubicBezTo>
                  <a:cubicBezTo>
                    <a:pt x="1962977" y="27345"/>
                    <a:pt x="2155298" y="163160"/>
                    <a:pt x="2149544" y="358264"/>
                  </a:cubicBezTo>
                  <a:cubicBezTo>
                    <a:pt x="2168843" y="578001"/>
                    <a:pt x="2156675" y="727675"/>
                    <a:pt x="2149544" y="868630"/>
                  </a:cubicBezTo>
                  <a:cubicBezTo>
                    <a:pt x="2142413" y="1009585"/>
                    <a:pt x="2152165" y="1152396"/>
                    <a:pt x="2149544" y="1350643"/>
                  </a:cubicBezTo>
                  <a:cubicBezTo>
                    <a:pt x="2146923" y="1548890"/>
                    <a:pt x="2167381" y="1778694"/>
                    <a:pt x="2149544" y="1889363"/>
                  </a:cubicBezTo>
                  <a:cubicBezTo>
                    <a:pt x="2131707" y="2000032"/>
                    <a:pt x="2126221" y="2338525"/>
                    <a:pt x="2149544" y="2456437"/>
                  </a:cubicBezTo>
                  <a:cubicBezTo>
                    <a:pt x="2172867" y="2574349"/>
                    <a:pt x="2134700" y="2978968"/>
                    <a:pt x="2149544" y="3193633"/>
                  </a:cubicBezTo>
                  <a:cubicBezTo>
                    <a:pt x="2172710" y="3389441"/>
                    <a:pt x="1946481" y="3528388"/>
                    <a:pt x="1791280" y="3551897"/>
                  </a:cubicBezTo>
                  <a:cubicBezTo>
                    <a:pt x="1588635" y="3530834"/>
                    <a:pt x="1475677" y="3567792"/>
                    <a:pt x="1284948" y="3551897"/>
                  </a:cubicBezTo>
                  <a:cubicBezTo>
                    <a:pt x="1094219" y="3536002"/>
                    <a:pt x="990952" y="3544153"/>
                    <a:pt x="778615" y="3551897"/>
                  </a:cubicBezTo>
                  <a:cubicBezTo>
                    <a:pt x="566278" y="3559641"/>
                    <a:pt x="446776" y="3563448"/>
                    <a:pt x="358264" y="3551897"/>
                  </a:cubicBezTo>
                  <a:cubicBezTo>
                    <a:pt x="194433" y="3545378"/>
                    <a:pt x="-717" y="3361865"/>
                    <a:pt x="0" y="3193633"/>
                  </a:cubicBezTo>
                  <a:cubicBezTo>
                    <a:pt x="13992" y="3065762"/>
                    <a:pt x="-8671" y="2916950"/>
                    <a:pt x="0" y="2654913"/>
                  </a:cubicBezTo>
                  <a:cubicBezTo>
                    <a:pt x="8671" y="2392876"/>
                    <a:pt x="-13826" y="2291419"/>
                    <a:pt x="0" y="2031132"/>
                  </a:cubicBezTo>
                  <a:cubicBezTo>
                    <a:pt x="13826" y="1770845"/>
                    <a:pt x="767" y="1726567"/>
                    <a:pt x="0" y="1464058"/>
                  </a:cubicBezTo>
                  <a:cubicBezTo>
                    <a:pt x="-767" y="1201549"/>
                    <a:pt x="-45329" y="587793"/>
                    <a:pt x="0" y="358264"/>
                  </a:cubicBezTo>
                  <a:close/>
                </a:path>
              </a:pathLst>
            </a:custGeom>
            <a:solidFill>
              <a:srgbClr val="6C4A37"/>
            </a:solidFill>
            <a:ln cap="flat" cmpd="sng" w="19050">
              <a:solidFill>
                <a:srgbClr val="6C4A37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0" spcFirstLastPara="1" rIns="36000" wrap="square" tIns="180000">
              <a:noAutofit/>
            </a:bodyPr>
            <a:lstStyle/>
            <a:p>
              <a:pPr indent="0" lvl="0" marL="0" marR="0" rtl="0" algn="ctr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000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眼瞼、臉、</a:t>
              </a:r>
              <a:br>
                <a:rPr b="1" lang="zh-TW" sz="2000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</a:br>
              <a:r>
                <a:rPr b="1" lang="zh-TW" sz="2000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手腳水腫</a:t>
              </a:r>
              <a:endParaRPr/>
            </a:p>
            <a:p>
              <a:pPr indent="0" lvl="0" marL="0" marR="0" rtl="0" algn="ctr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298" name="Google Shape;298;p11"/>
            <p:cNvSpPr/>
            <p:nvPr/>
          </p:nvSpPr>
          <p:spPr>
            <a:xfrm>
              <a:off x="9662291" y="1267733"/>
              <a:ext cx="2149544" cy="3551897"/>
            </a:xfrm>
            <a:custGeom>
              <a:rect b="b" l="l" r="r" t="t"/>
              <a:pathLst>
                <a:path extrusionOk="0" fill="none" h="3551897" w="2149544">
                  <a:moveTo>
                    <a:pt x="0" y="358264"/>
                  </a:moveTo>
                  <a:cubicBezTo>
                    <a:pt x="27952" y="134388"/>
                    <a:pt x="180936" y="-35438"/>
                    <a:pt x="358264" y="0"/>
                  </a:cubicBezTo>
                  <a:cubicBezTo>
                    <a:pt x="551283" y="-3331"/>
                    <a:pt x="689115" y="-9440"/>
                    <a:pt x="821606" y="0"/>
                  </a:cubicBezTo>
                  <a:cubicBezTo>
                    <a:pt x="954097" y="9440"/>
                    <a:pt x="1094719" y="20678"/>
                    <a:pt x="1327938" y="0"/>
                  </a:cubicBezTo>
                  <a:cubicBezTo>
                    <a:pt x="1561157" y="-20678"/>
                    <a:pt x="1571085" y="-1593"/>
                    <a:pt x="1791280" y="0"/>
                  </a:cubicBezTo>
                  <a:cubicBezTo>
                    <a:pt x="2000304" y="21906"/>
                    <a:pt x="2151762" y="202805"/>
                    <a:pt x="2149544" y="358264"/>
                  </a:cubicBezTo>
                  <a:cubicBezTo>
                    <a:pt x="2157171" y="524338"/>
                    <a:pt x="2174445" y="748685"/>
                    <a:pt x="2149544" y="868630"/>
                  </a:cubicBezTo>
                  <a:cubicBezTo>
                    <a:pt x="2124643" y="988575"/>
                    <a:pt x="2160493" y="1267604"/>
                    <a:pt x="2149544" y="1378997"/>
                  </a:cubicBezTo>
                  <a:cubicBezTo>
                    <a:pt x="2138595" y="1490390"/>
                    <a:pt x="2135351" y="1764322"/>
                    <a:pt x="2149544" y="1974424"/>
                  </a:cubicBezTo>
                  <a:cubicBezTo>
                    <a:pt x="2163737" y="2184526"/>
                    <a:pt x="2127367" y="2397539"/>
                    <a:pt x="2149544" y="2541498"/>
                  </a:cubicBezTo>
                  <a:cubicBezTo>
                    <a:pt x="2171721" y="2685457"/>
                    <a:pt x="2151713" y="2900353"/>
                    <a:pt x="2149544" y="3193633"/>
                  </a:cubicBezTo>
                  <a:cubicBezTo>
                    <a:pt x="2141261" y="3399462"/>
                    <a:pt x="2008584" y="3561180"/>
                    <a:pt x="1791280" y="3551897"/>
                  </a:cubicBezTo>
                  <a:cubicBezTo>
                    <a:pt x="1682609" y="3542908"/>
                    <a:pt x="1536524" y="3541380"/>
                    <a:pt x="1313608" y="3551897"/>
                  </a:cubicBezTo>
                  <a:cubicBezTo>
                    <a:pt x="1090692" y="3562414"/>
                    <a:pt x="969979" y="3554465"/>
                    <a:pt x="807276" y="3551897"/>
                  </a:cubicBezTo>
                  <a:cubicBezTo>
                    <a:pt x="644573" y="3549329"/>
                    <a:pt x="482715" y="3573693"/>
                    <a:pt x="358264" y="3551897"/>
                  </a:cubicBezTo>
                  <a:cubicBezTo>
                    <a:pt x="185233" y="3567404"/>
                    <a:pt x="45052" y="3371900"/>
                    <a:pt x="0" y="3193633"/>
                  </a:cubicBezTo>
                  <a:cubicBezTo>
                    <a:pt x="-13327" y="3038196"/>
                    <a:pt x="-3367" y="2914470"/>
                    <a:pt x="0" y="2683267"/>
                  </a:cubicBezTo>
                  <a:cubicBezTo>
                    <a:pt x="3367" y="2452064"/>
                    <a:pt x="-25647" y="2376450"/>
                    <a:pt x="0" y="2144546"/>
                  </a:cubicBezTo>
                  <a:cubicBezTo>
                    <a:pt x="25647" y="1912642"/>
                    <a:pt x="12648" y="1883163"/>
                    <a:pt x="0" y="1634180"/>
                  </a:cubicBezTo>
                  <a:cubicBezTo>
                    <a:pt x="-12648" y="1385197"/>
                    <a:pt x="-11373" y="1190189"/>
                    <a:pt x="0" y="1010399"/>
                  </a:cubicBezTo>
                  <a:cubicBezTo>
                    <a:pt x="11373" y="830609"/>
                    <a:pt x="29196" y="627128"/>
                    <a:pt x="0" y="358264"/>
                  </a:cubicBezTo>
                  <a:close/>
                </a:path>
                <a:path extrusionOk="0" h="3551897" w="2149544">
                  <a:moveTo>
                    <a:pt x="0" y="358264"/>
                  </a:moveTo>
                  <a:cubicBezTo>
                    <a:pt x="808" y="130864"/>
                    <a:pt x="152099" y="14860"/>
                    <a:pt x="358264" y="0"/>
                  </a:cubicBezTo>
                  <a:cubicBezTo>
                    <a:pt x="496991" y="20085"/>
                    <a:pt x="676559" y="-19899"/>
                    <a:pt x="835936" y="0"/>
                  </a:cubicBezTo>
                  <a:cubicBezTo>
                    <a:pt x="995313" y="19899"/>
                    <a:pt x="1140923" y="-8140"/>
                    <a:pt x="1284948" y="0"/>
                  </a:cubicBezTo>
                  <a:cubicBezTo>
                    <a:pt x="1428973" y="8140"/>
                    <a:pt x="1624927" y="-5129"/>
                    <a:pt x="1791280" y="0"/>
                  </a:cubicBezTo>
                  <a:cubicBezTo>
                    <a:pt x="1969907" y="-6838"/>
                    <a:pt x="2164145" y="152673"/>
                    <a:pt x="2149544" y="358264"/>
                  </a:cubicBezTo>
                  <a:cubicBezTo>
                    <a:pt x="2169218" y="554580"/>
                    <a:pt x="2133856" y="780285"/>
                    <a:pt x="2149544" y="953691"/>
                  </a:cubicBezTo>
                  <a:cubicBezTo>
                    <a:pt x="2165232" y="1127097"/>
                    <a:pt x="2162070" y="1280181"/>
                    <a:pt x="2149544" y="1435704"/>
                  </a:cubicBezTo>
                  <a:cubicBezTo>
                    <a:pt x="2137018" y="1591227"/>
                    <a:pt x="2155873" y="1819766"/>
                    <a:pt x="2149544" y="2002778"/>
                  </a:cubicBezTo>
                  <a:cubicBezTo>
                    <a:pt x="2143215" y="2185790"/>
                    <a:pt x="2144037" y="2420274"/>
                    <a:pt x="2149544" y="2541498"/>
                  </a:cubicBezTo>
                  <a:cubicBezTo>
                    <a:pt x="2155051" y="2662722"/>
                    <a:pt x="2147779" y="3006776"/>
                    <a:pt x="2149544" y="3193633"/>
                  </a:cubicBezTo>
                  <a:cubicBezTo>
                    <a:pt x="2123112" y="3393900"/>
                    <a:pt x="1996554" y="3565996"/>
                    <a:pt x="1791280" y="3551897"/>
                  </a:cubicBezTo>
                  <a:cubicBezTo>
                    <a:pt x="1668838" y="3568417"/>
                    <a:pt x="1495764" y="3528921"/>
                    <a:pt x="1284948" y="3551897"/>
                  </a:cubicBezTo>
                  <a:cubicBezTo>
                    <a:pt x="1074132" y="3574873"/>
                    <a:pt x="1028754" y="3549748"/>
                    <a:pt x="792946" y="3551897"/>
                  </a:cubicBezTo>
                  <a:cubicBezTo>
                    <a:pt x="557138" y="3554046"/>
                    <a:pt x="478678" y="3569143"/>
                    <a:pt x="358264" y="3551897"/>
                  </a:cubicBezTo>
                  <a:cubicBezTo>
                    <a:pt x="133744" y="3537779"/>
                    <a:pt x="4647" y="3347504"/>
                    <a:pt x="0" y="3193633"/>
                  </a:cubicBezTo>
                  <a:cubicBezTo>
                    <a:pt x="-8575" y="2963695"/>
                    <a:pt x="-10599" y="2786779"/>
                    <a:pt x="0" y="2683267"/>
                  </a:cubicBezTo>
                  <a:cubicBezTo>
                    <a:pt x="10599" y="2579755"/>
                    <a:pt x="19193" y="2288919"/>
                    <a:pt x="0" y="2059485"/>
                  </a:cubicBezTo>
                  <a:cubicBezTo>
                    <a:pt x="-19193" y="1830051"/>
                    <a:pt x="-10726" y="1790326"/>
                    <a:pt x="0" y="1577473"/>
                  </a:cubicBezTo>
                  <a:cubicBezTo>
                    <a:pt x="10726" y="1364620"/>
                    <a:pt x="-14026" y="1175413"/>
                    <a:pt x="0" y="1067106"/>
                  </a:cubicBezTo>
                  <a:cubicBezTo>
                    <a:pt x="14026" y="958799"/>
                    <a:pt x="-568" y="553540"/>
                    <a:pt x="0" y="358264"/>
                  </a:cubicBezTo>
                  <a:close/>
                </a:path>
              </a:pathLst>
            </a:custGeom>
            <a:solidFill>
              <a:srgbClr val="6C4A37"/>
            </a:solidFill>
            <a:ln cap="flat" cmpd="sng" w="19050">
              <a:solidFill>
                <a:srgbClr val="6C4A37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0" spcFirstLastPara="1" rIns="36000" wrap="square" tIns="180000">
              <a:noAutofit/>
            </a:bodyPr>
            <a:lstStyle/>
            <a:p>
              <a:pPr indent="0" lvl="0" marL="0" marR="0" rtl="0" algn="ctr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000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背部肋骨下緣</a:t>
              </a:r>
              <a:br>
                <a:rPr b="1" lang="zh-TW" sz="2000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</a:br>
              <a:r>
                <a:rPr b="1" lang="zh-TW" sz="2000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疼痛 </a:t>
              </a:r>
              <a:endParaRPr/>
            </a:p>
            <a:p>
              <a:pPr indent="0" lvl="0" marL="0" marR="0" rtl="0" algn="ctr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</p:grpSp>
      <p:sp>
        <p:nvSpPr>
          <p:cNvPr id="299" name="Google Shape;299;p11"/>
          <p:cNvSpPr txBox="1"/>
          <p:nvPr>
            <p:ph idx="2" type="body"/>
          </p:nvPr>
        </p:nvSpPr>
        <p:spPr>
          <a:xfrm>
            <a:off x="200025" y="6440488"/>
            <a:ext cx="76057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1200"/>
              <a:buFont typeface="Montserrat SemiBold"/>
              <a:buAutoNum type="arabicPeriod"/>
            </a:pPr>
            <a:r>
              <a:rPr lang="zh-TW"/>
              <a:t>衛生福利部國民健康署。慢性腎臟病健康管理手冊(2018)。</a:t>
            </a:r>
            <a:endParaRPr/>
          </a:p>
        </p:txBody>
      </p:sp>
      <p:sp>
        <p:nvSpPr>
          <p:cNvPr id="300" name="Google Shape;300;p11"/>
          <p:cNvSpPr/>
          <p:nvPr>
            <p:ph idx="12" type="sldNum"/>
          </p:nvPr>
        </p:nvSpPr>
        <p:spPr>
          <a:xfrm>
            <a:off x="11631835" y="6433242"/>
            <a:ext cx="360000" cy="360000"/>
          </a:xfrm>
          <a:prstGeom prst="roundRect">
            <a:avLst>
              <a:gd fmla="val 16667" name="adj"/>
            </a:avLst>
          </a:prstGeom>
          <a:solidFill>
            <a:srgbClr val="BE846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01" name="Google Shape;301;p11"/>
          <p:cNvSpPr txBox="1"/>
          <p:nvPr>
            <p:ph type="title"/>
          </p:nvPr>
        </p:nvSpPr>
        <p:spPr>
          <a:xfrm>
            <a:off x="449943" y="365125"/>
            <a:ext cx="11292114" cy="7262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3600"/>
              <a:buFont typeface="Montserrat SemiBold"/>
              <a:buNone/>
            </a:pPr>
            <a:r>
              <a:rPr lang="zh-TW"/>
              <a:t>腎臟病的徵兆</a:t>
            </a:r>
            <a:r>
              <a:rPr baseline="30000" lang="zh-TW"/>
              <a:t>1</a:t>
            </a:r>
            <a:endParaRPr/>
          </a:p>
        </p:txBody>
      </p:sp>
      <p:pic>
        <p:nvPicPr>
          <p:cNvPr descr="一張含有 文字, 美工圖案 的圖片&#10;&#10;自動產生的描述" id="302" name="Google Shape;30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65848" y="2809281"/>
            <a:ext cx="854130" cy="1913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1"/>
          <p:cNvPicPr preferRelativeResize="0"/>
          <p:nvPr/>
        </p:nvPicPr>
        <p:blipFill rotWithShape="1">
          <a:blip r:embed="rId4">
            <a:alphaModFix/>
          </a:blip>
          <a:srcRect b="14998" l="30537" r="30537" t="21216"/>
          <a:stretch/>
        </p:blipFill>
        <p:spPr>
          <a:xfrm>
            <a:off x="5341682" y="2872416"/>
            <a:ext cx="1555634" cy="1432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4484" y="3157709"/>
            <a:ext cx="1290341" cy="1146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24561" y="2826395"/>
            <a:ext cx="1490431" cy="1524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045765" y="2891466"/>
            <a:ext cx="1327768" cy="1485004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11"/>
          <p:cNvSpPr txBox="1"/>
          <p:nvPr>
            <p:ph idx="3" type="body"/>
          </p:nvPr>
        </p:nvSpPr>
        <p:spPr>
          <a:xfrm>
            <a:off x="1271452" y="5740623"/>
            <a:ext cx="9962605" cy="373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2800"/>
              <a:buNone/>
            </a:pP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但出現症狀時通常已經是末期了，</a:t>
            </a:r>
            <a:r>
              <a:rPr b="1" lang="zh-TW" sz="2800" u="sng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早中期大部分沒有症狀</a:t>
            </a: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！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2"/>
          <p:cNvSpPr/>
          <p:nvPr/>
        </p:nvSpPr>
        <p:spPr>
          <a:xfrm>
            <a:off x="4264121" y="1166340"/>
            <a:ext cx="3663759" cy="2332717"/>
          </a:xfrm>
          <a:custGeom>
            <a:rect b="b" l="l" r="r" t="t"/>
            <a:pathLst>
              <a:path extrusionOk="0" fill="none" h="2332717" w="3663759">
                <a:moveTo>
                  <a:pt x="0" y="388794"/>
                </a:moveTo>
                <a:cubicBezTo>
                  <a:pt x="-12236" y="188018"/>
                  <a:pt x="206442" y="-30055"/>
                  <a:pt x="388794" y="0"/>
                </a:cubicBezTo>
                <a:cubicBezTo>
                  <a:pt x="604536" y="-36736"/>
                  <a:pt x="735261" y="37302"/>
                  <a:pt x="879443" y="0"/>
                </a:cubicBezTo>
                <a:cubicBezTo>
                  <a:pt x="1023625" y="-37302"/>
                  <a:pt x="1270336" y="155"/>
                  <a:pt x="1485539" y="0"/>
                </a:cubicBezTo>
                <a:cubicBezTo>
                  <a:pt x="1700742" y="-155"/>
                  <a:pt x="1885994" y="24819"/>
                  <a:pt x="2062773" y="0"/>
                </a:cubicBezTo>
                <a:cubicBezTo>
                  <a:pt x="2239552" y="-24819"/>
                  <a:pt x="2429863" y="40426"/>
                  <a:pt x="2582284" y="0"/>
                </a:cubicBezTo>
                <a:cubicBezTo>
                  <a:pt x="2734705" y="-40426"/>
                  <a:pt x="3101907" y="41723"/>
                  <a:pt x="3274965" y="0"/>
                </a:cubicBezTo>
                <a:cubicBezTo>
                  <a:pt x="3471118" y="34099"/>
                  <a:pt x="3687227" y="136610"/>
                  <a:pt x="3663759" y="388794"/>
                </a:cubicBezTo>
                <a:cubicBezTo>
                  <a:pt x="3683149" y="504740"/>
                  <a:pt x="3654687" y="757226"/>
                  <a:pt x="3663759" y="860516"/>
                </a:cubicBezTo>
                <a:cubicBezTo>
                  <a:pt x="3672831" y="963806"/>
                  <a:pt x="3652400" y="1163527"/>
                  <a:pt x="3663759" y="1332239"/>
                </a:cubicBezTo>
                <a:cubicBezTo>
                  <a:pt x="3675118" y="1500951"/>
                  <a:pt x="3662274" y="1666223"/>
                  <a:pt x="3663759" y="1943923"/>
                </a:cubicBezTo>
                <a:cubicBezTo>
                  <a:pt x="3659985" y="2144307"/>
                  <a:pt x="3472179" y="2388288"/>
                  <a:pt x="3274965" y="2332717"/>
                </a:cubicBezTo>
                <a:cubicBezTo>
                  <a:pt x="3005707" y="2386715"/>
                  <a:pt x="2937330" y="2303965"/>
                  <a:pt x="2697731" y="2332717"/>
                </a:cubicBezTo>
                <a:cubicBezTo>
                  <a:pt x="2458132" y="2361469"/>
                  <a:pt x="2341950" y="2271756"/>
                  <a:pt x="2178220" y="2332717"/>
                </a:cubicBezTo>
                <a:cubicBezTo>
                  <a:pt x="2014490" y="2393678"/>
                  <a:pt x="1773708" y="2283466"/>
                  <a:pt x="1543262" y="2332717"/>
                </a:cubicBezTo>
                <a:cubicBezTo>
                  <a:pt x="1312816" y="2381968"/>
                  <a:pt x="1117798" y="2269940"/>
                  <a:pt x="994890" y="2332717"/>
                </a:cubicBezTo>
                <a:cubicBezTo>
                  <a:pt x="871982" y="2395494"/>
                  <a:pt x="608245" y="2309355"/>
                  <a:pt x="388794" y="2332717"/>
                </a:cubicBezTo>
                <a:cubicBezTo>
                  <a:pt x="181710" y="2341267"/>
                  <a:pt x="8153" y="2143645"/>
                  <a:pt x="0" y="1943923"/>
                </a:cubicBezTo>
                <a:cubicBezTo>
                  <a:pt x="-51577" y="1794034"/>
                  <a:pt x="11396" y="1649686"/>
                  <a:pt x="0" y="1472201"/>
                </a:cubicBezTo>
                <a:cubicBezTo>
                  <a:pt x="-11396" y="1294716"/>
                  <a:pt x="55558" y="1184369"/>
                  <a:pt x="0" y="938273"/>
                </a:cubicBezTo>
                <a:cubicBezTo>
                  <a:pt x="-55558" y="692177"/>
                  <a:pt x="3863" y="522386"/>
                  <a:pt x="0" y="388794"/>
                </a:cubicBezTo>
                <a:close/>
              </a:path>
              <a:path extrusionOk="0" h="2332717" w="3663759">
                <a:moveTo>
                  <a:pt x="0" y="388794"/>
                </a:moveTo>
                <a:cubicBezTo>
                  <a:pt x="9272" y="150957"/>
                  <a:pt x="175196" y="6263"/>
                  <a:pt x="388794" y="0"/>
                </a:cubicBezTo>
                <a:cubicBezTo>
                  <a:pt x="502247" y="-10377"/>
                  <a:pt x="651536" y="15420"/>
                  <a:pt x="879443" y="0"/>
                </a:cubicBezTo>
                <a:cubicBezTo>
                  <a:pt x="1107350" y="-15420"/>
                  <a:pt x="1240314" y="18047"/>
                  <a:pt x="1514401" y="0"/>
                </a:cubicBezTo>
                <a:cubicBezTo>
                  <a:pt x="1788488" y="-18047"/>
                  <a:pt x="1896245" y="31906"/>
                  <a:pt x="2120497" y="0"/>
                </a:cubicBezTo>
                <a:cubicBezTo>
                  <a:pt x="2344749" y="-31906"/>
                  <a:pt x="2521394" y="7090"/>
                  <a:pt x="2726593" y="0"/>
                </a:cubicBezTo>
                <a:cubicBezTo>
                  <a:pt x="2931792" y="-7090"/>
                  <a:pt x="3159330" y="65350"/>
                  <a:pt x="3274965" y="0"/>
                </a:cubicBezTo>
                <a:cubicBezTo>
                  <a:pt x="3479005" y="-53525"/>
                  <a:pt x="3679351" y="194160"/>
                  <a:pt x="3663759" y="388794"/>
                </a:cubicBezTo>
                <a:cubicBezTo>
                  <a:pt x="3669514" y="549105"/>
                  <a:pt x="3650161" y="762008"/>
                  <a:pt x="3663759" y="891619"/>
                </a:cubicBezTo>
                <a:cubicBezTo>
                  <a:pt x="3677357" y="1021230"/>
                  <a:pt x="3636655" y="1248536"/>
                  <a:pt x="3663759" y="1441098"/>
                </a:cubicBezTo>
                <a:cubicBezTo>
                  <a:pt x="3690863" y="1633660"/>
                  <a:pt x="3653081" y="1748295"/>
                  <a:pt x="3663759" y="1943923"/>
                </a:cubicBezTo>
                <a:cubicBezTo>
                  <a:pt x="3650890" y="2166806"/>
                  <a:pt x="3485526" y="2316696"/>
                  <a:pt x="3274965" y="2332717"/>
                </a:cubicBezTo>
                <a:cubicBezTo>
                  <a:pt x="3065687" y="2394305"/>
                  <a:pt x="2989120" y="2274699"/>
                  <a:pt x="2755454" y="2332717"/>
                </a:cubicBezTo>
                <a:cubicBezTo>
                  <a:pt x="2521788" y="2390735"/>
                  <a:pt x="2444525" y="2316859"/>
                  <a:pt x="2235943" y="2332717"/>
                </a:cubicBezTo>
                <a:cubicBezTo>
                  <a:pt x="2027361" y="2348575"/>
                  <a:pt x="1882736" y="2312129"/>
                  <a:pt x="1629848" y="2332717"/>
                </a:cubicBezTo>
                <a:cubicBezTo>
                  <a:pt x="1376960" y="2353305"/>
                  <a:pt x="1237531" y="2287482"/>
                  <a:pt x="1081475" y="2332717"/>
                </a:cubicBezTo>
                <a:cubicBezTo>
                  <a:pt x="925419" y="2377952"/>
                  <a:pt x="616678" y="2252082"/>
                  <a:pt x="388794" y="2332717"/>
                </a:cubicBezTo>
                <a:cubicBezTo>
                  <a:pt x="159955" y="2356670"/>
                  <a:pt x="-7020" y="2158408"/>
                  <a:pt x="0" y="1943923"/>
                </a:cubicBezTo>
                <a:cubicBezTo>
                  <a:pt x="-32521" y="1704912"/>
                  <a:pt x="11520" y="1682312"/>
                  <a:pt x="0" y="1425547"/>
                </a:cubicBezTo>
                <a:cubicBezTo>
                  <a:pt x="-11520" y="1168782"/>
                  <a:pt x="57846" y="1039862"/>
                  <a:pt x="0" y="907170"/>
                </a:cubicBezTo>
                <a:cubicBezTo>
                  <a:pt x="-57846" y="774478"/>
                  <a:pt x="11252" y="577736"/>
                  <a:pt x="0" y="388794"/>
                </a:cubicBezTo>
                <a:close/>
              </a:path>
            </a:pathLst>
          </a:custGeom>
          <a:solidFill>
            <a:srgbClr val="6954A8"/>
          </a:solidFill>
          <a:ln cap="flat" cmpd="sng" w="19050">
            <a:solidFill>
              <a:srgbClr val="6954A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0" spcFirstLastPara="1" rIns="36000" wrap="square" tIns="72000">
            <a:noAutofit/>
          </a:bodyPr>
          <a:lstStyle/>
          <a:p>
            <a:pPr indent="0" lvl="0" marL="0" marR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疲倦嗜睡；失眠或不易入睡</a:t>
            </a:r>
            <a:endParaRPr/>
          </a:p>
          <a:p>
            <a:pPr indent="0" lvl="0" marL="0" marR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313" name="Google Shape;313;p12"/>
          <p:cNvSpPr/>
          <p:nvPr/>
        </p:nvSpPr>
        <p:spPr>
          <a:xfrm>
            <a:off x="8068636" y="1166340"/>
            <a:ext cx="3663759" cy="2332717"/>
          </a:xfrm>
          <a:custGeom>
            <a:rect b="b" l="l" r="r" t="t"/>
            <a:pathLst>
              <a:path extrusionOk="0" fill="none" h="2332717" w="3663759">
                <a:moveTo>
                  <a:pt x="0" y="388794"/>
                </a:moveTo>
                <a:cubicBezTo>
                  <a:pt x="-9853" y="218430"/>
                  <a:pt x="209249" y="-32374"/>
                  <a:pt x="388794" y="0"/>
                </a:cubicBezTo>
                <a:cubicBezTo>
                  <a:pt x="517769" y="-35234"/>
                  <a:pt x="857864" y="7412"/>
                  <a:pt x="1023752" y="0"/>
                </a:cubicBezTo>
                <a:cubicBezTo>
                  <a:pt x="1189640" y="-7412"/>
                  <a:pt x="1414396" y="28347"/>
                  <a:pt x="1514401" y="0"/>
                </a:cubicBezTo>
                <a:cubicBezTo>
                  <a:pt x="1614406" y="-28347"/>
                  <a:pt x="1839284" y="48808"/>
                  <a:pt x="2033911" y="0"/>
                </a:cubicBezTo>
                <a:cubicBezTo>
                  <a:pt x="2228538" y="-48808"/>
                  <a:pt x="2338214" y="35986"/>
                  <a:pt x="2611146" y="0"/>
                </a:cubicBezTo>
                <a:cubicBezTo>
                  <a:pt x="2884079" y="-35986"/>
                  <a:pt x="3132045" y="15538"/>
                  <a:pt x="3274965" y="0"/>
                </a:cubicBezTo>
                <a:cubicBezTo>
                  <a:pt x="3496133" y="-9478"/>
                  <a:pt x="3651163" y="163700"/>
                  <a:pt x="3663759" y="388794"/>
                </a:cubicBezTo>
                <a:cubicBezTo>
                  <a:pt x="3695444" y="509895"/>
                  <a:pt x="3607839" y="671979"/>
                  <a:pt x="3663759" y="891619"/>
                </a:cubicBezTo>
                <a:cubicBezTo>
                  <a:pt x="3719679" y="1111259"/>
                  <a:pt x="3621319" y="1311703"/>
                  <a:pt x="3663759" y="1441098"/>
                </a:cubicBezTo>
                <a:cubicBezTo>
                  <a:pt x="3706199" y="1570493"/>
                  <a:pt x="3604073" y="1726350"/>
                  <a:pt x="3663759" y="1943923"/>
                </a:cubicBezTo>
                <a:cubicBezTo>
                  <a:pt x="3664613" y="2169095"/>
                  <a:pt x="3512860" y="2313713"/>
                  <a:pt x="3274965" y="2332717"/>
                </a:cubicBezTo>
                <a:cubicBezTo>
                  <a:pt x="3036815" y="2346794"/>
                  <a:pt x="2862854" y="2326572"/>
                  <a:pt x="2755454" y="2332717"/>
                </a:cubicBezTo>
                <a:cubicBezTo>
                  <a:pt x="2648054" y="2338862"/>
                  <a:pt x="2344536" y="2327924"/>
                  <a:pt x="2178220" y="2332717"/>
                </a:cubicBezTo>
                <a:cubicBezTo>
                  <a:pt x="2011904" y="2337510"/>
                  <a:pt x="1792355" y="2288283"/>
                  <a:pt x="1543262" y="2332717"/>
                </a:cubicBezTo>
                <a:cubicBezTo>
                  <a:pt x="1294169" y="2377151"/>
                  <a:pt x="1039440" y="2311485"/>
                  <a:pt x="908305" y="2332717"/>
                </a:cubicBezTo>
                <a:cubicBezTo>
                  <a:pt x="777170" y="2353949"/>
                  <a:pt x="639931" y="2305079"/>
                  <a:pt x="388794" y="2332717"/>
                </a:cubicBezTo>
                <a:cubicBezTo>
                  <a:pt x="235430" y="2324039"/>
                  <a:pt x="-24735" y="2154503"/>
                  <a:pt x="0" y="1943923"/>
                </a:cubicBezTo>
                <a:cubicBezTo>
                  <a:pt x="-11402" y="1771087"/>
                  <a:pt x="32569" y="1593605"/>
                  <a:pt x="0" y="1441098"/>
                </a:cubicBezTo>
                <a:cubicBezTo>
                  <a:pt x="-32569" y="1288591"/>
                  <a:pt x="48296" y="1044428"/>
                  <a:pt x="0" y="938273"/>
                </a:cubicBezTo>
                <a:cubicBezTo>
                  <a:pt x="-48296" y="832119"/>
                  <a:pt x="64825" y="635758"/>
                  <a:pt x="0" y="388794"/>
                </a:cubicBezTo>
                <a:close/>
              </a:path>
              <a:path extrusionOk="0" h="2332717" w="3663759">
                <a:moveTo>
                  <a:pt x="0" y="388794"/>
                </a:moveTo>
                <a:cubicBezTo>
                  <a:pt x="4147" y="176489"/>
                  <a:pt x="221815" y="7410"/>
                  <a:pt x="388794" y="0"/>
                </a:cubicBezTo>
                <a:cubicBezTo>
                  <a:pt x="693605" y="-20427"/>
                  <a:pt x="712931" y="23365"/>
                  <a:pt x="1023752" y="0"/>
                </a:cubicBezTo>
                <a:cubicBezTo>
                  <a:pt x="1334573" y="-23365"/>
                  <a:pt x="1281346" y="55306"/>
                  <a:pt x="1514401" y="0"/>
                </a:cubicBezTo>
                <a:cubicBezTo>
                  <a:pt x="1747456" y="-55306"/>
                  <a:pt x="1809285" y="33501"/>
                  <a:pt x="2005050" y="0"/>
                </a:cubicBezTo>
                <a:cubicBezTo>
                  <a:pt x="2200815" y="-33501"/>
                  <a:pt x="2444353" y="28335"/>
                  <a:pt x="2582284" y="0"/>
                </a:cubicBezTo>
                <a:cubicBezTo>
                  <a:pt x="2720215" y="-28335"/>
                  <a:pt x="3109216" y="73735"/>
                  <a:pt x="3274965" y="0"/>
                </a:cubicBezTo>
                <a:cubicBezTo>
                  <a:pt x="3491070" y="-40766"/>
                  <a:pt x="3656545" y="180568"/>
                  <a:pt x="3663759" y="388794"/>
                </a:cubicBezTo>
                <a:cubicBezTo>
                  <a:pt x="3689437" y="514103"/>
                  <a:pt x="3623330" y="682801"/>
                  <a:pt x="3663759" y="938273"/>
                </a:cubicBezTo>
                <a:cubicBezTo>
                  <a:pt x="3704188" y="1193745"/>
                  <a:pt x="3652284" y="1263171"/>
                  <a:pt x="3663759" y="1425547"/>
                </a:cubicBezTo>
                <a:cubicBezTo>
                  <a:pt x="3675234" y="1587923"/>
                  <a:pt x="3641286" y="1797161"/>
                  <a:pt x="3663759" y="1943923"/>
                </a:cubicBezTo>
                <a:cubicBezTo>
                  <a:pt x="3669288" y="2155526"/>
                  <a:pt x="3484375" y="2327877"/>
                  <a:pt x="3274965" y="2332717"/>
                </a:cubicBezTo>
                <a:cubicBezTo>
                  <a:pt x="3044675" y="2387398"/>
                  <a:pt x="2908098" y="2263846"/>
                  <a:pt x="2697731" y="2332717"/>
                </a:cubicBezTo>
                <a:cubicBezTo>
                  <a:pt x="2487364" y="2401588"/>
                  <a:pt x="2395637" y="2319071"/>
                  <a:pt x="2207082" y="2332717"/>
                </a:cubicBezTo>
                <a:cubicBezTo>
                  <a:pt x="2018527" y="2346363"/>
                  <a:pt x="1766984" y="2265446"/>
                  <a:pt x="1572124" y="2332717"/>
                </a:cubicBezTo>
                <a:cubicBezTo>
                  <a:pt x="1377264" y="2399988"/>
                  <a:pt x="1176937" y="2310110"/>
                  <a:pt x="966028" y="2332717"/>
                </a:cubicBezTo>
                <a:cubicBezTo>
                  <a:pt x="755119" y="2355324"/>
                  <a:pt x="601943" y="2297732"/>
                  <a:pt x="388794" y="2332717"/>
                </a:cubicBezTo>
                <a:cubicBezTo>
                  <a:pt x="220794" y="2368223"/>
                  <a:pt x="-196" y="2150770"/>
                  <a:pt x="0" y="1943923"/>
                </a:cubicBezTo>
                <a:cubicBezTo>
                  <a:pt x="-7226" y="1789190"/>
                  <a:pt x="35992" y="1675642"/>
                  <a:pt x="0" y="1456649"/>
                </a:cubicBezTo>
                <a:cubicBezTo>
                  <a:pt x="-35992" y="1237656"/>
                  <a:pt x="43743" y="1188512"/>
                  <a:pt x="0" y="953824"/>
                </a:cubicBezTo>
                <a:cubicBezTo>
                  <a:pt x="-43743" y="719137"/>
                  <a:pt x="8943" y="525433"/>
                  <a:pt x="0" y="388794"/>
                </a:cubicBezTo>
                <a:close/>
              </a:path>
            </a:pathLst>
          </a:custGeom>
          <a:solidFill>
            <a:srgbClr val="6954A8"/>
          </a:solidFill>
          <a:ln cap="flat" cmpd="sng" w="19050">
            <a:solidFill>
              <a:srgbClr val="6954A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0" spcFirstLastPara="1" rIns="36000" wrap="square" tIns="72000">
            <a:noAutofit/>
          </a:bodyPr>
          <a:lstStyle/>
          <a:p>
            <a:pPr indent="0" lvl="0" marL="0" marR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尿量減少、四肢或臉部浮腫</a:t>
            </a:r>
            <a:endParaRPr/>
          </a:p>
          <a:p>
            <a:pPr indent="0" lvl="0" marL="0" marR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314" name="Google Shape;314;p12"/>
          <p:cNvSpPr/>
          <p:nvPr/>
        </p:nvSpPr>
        <p:spPr>
          <a:xfrm>
            <a:off x="459606" y="1166340"/>
            <a:ext cx="3663759" cy="2332717"/>
          </a:xfrm>
          <a:custGeom>
            <a:rect b="b" l="l" r="r" t="t"/>
            <a:pathLst>
              <a:path extrusionOk="0" fill="none" h="2332717" w="3663759">
                <a:moveTo>
                  <a:pt x="0" y="388794"/>
                </a:moveTo>
                <a:cubicBezTo>
                  <a:pt x="21083" y="191438"/>
                  <a:pt x="115980" y="-19896"/>
                  <a:pt x="388794" y="0"/>
                </a:cubicBezTo>
                <a:cubicBezTo>
                  <a:pt x="479148" y="-17691"/>
                  <a:pt x="502540" y="5293"/>
                  <a:pt x="610627" y="0"/>
                </a:cubicBezTo>
                <a:lnTo>
                  <a:pt x="610627" y="0"/>
                </a:lnTo>
                <a:cubicBezTo>
                  <a:pt x="710528" y="-38946"/>
                  <a:pt x="872858" y="24066"/>
                  <a:pt x="1050278" y="0"/>
                </a:cubicBezTo>
                <a:cubicBezTo>
                  <a:pt x="1227698" y="-24066"/>
                  <a:pt x="1342588" y="47007"/>
                  <a:pt x="1526566" y="0"/>
                </a:cubicBezTo>
                <a:cubicBezTo>
                  <a:pt x="1780786" y="-28582"/>
                  <a:pt x="1994280" y="30521"/>
                  <a:pt x="2144334" y="0"/>
                </a:cubicBezTo>
                <a:cubicBezTo>
                  <a:pt x="2294388" y="-30521"/>
                  <a:pt x="2495288" y="39219"/>
                  <a:pt x="2692165" y="0"/>
                </a:cubicBezTo>
                <a:cubicBezTo>
                  <a:pt x="2889042" y="-39219"/>
                  <a:pt x="3049967" y="14034"/>
                  <a:pt x="3274965" y="0"/>
                </a:cubicBezTo>
                <a:cubicBezTo>
                  <a:pt x="3531467" y="8284"/>
                  <a:pt x="3646738" y="185059"/>
                  <a:pt x="3663759" y="388794"/>
                </a:cubicBezTo>
                <a:cubicBezTo>
                  <a:pt x="3669154" y="630130"/>
                  <a:pt x="3661317" y="678447"/>
                  <a:pt x="3663759" y="884493"/>
                </a:cubicBezTo>
                <a:cubicBezTo>
                  <a:pt x="3666201" y="1090539"/>
                  <a:pt x="3631901" y="1152515"/>
                  <a:pt x="3663759" y="1360752"/>
                </a:cubicBezTo>
                <a:lnTo>
                  <a:pt x="3663759" y="1360752"/>
                </a:lnTo>
                <a:cubicBezTo>
                  <a:pt x="3687375" y="1622270"/>
                  <a:pt x="3595665" y="1785262"/>
                  <a:pt x="3663759" y="1943931"/>
                </a:cubicBezTo>
                <a:lnTo>
                  <a:pt x="3663759" y="1943923"/>
                </a:lnTo>
                <a:cubicBezTo>
                  <a:pt x="3622834" y="2177668"/>
                  <a:pt x="3492770" y="2378904"/>
                  <a:pt x="3274965" y="2332717"/>
                </a:cubicBezTo>
                <a:cubicBezTo>
                  <a:pt x="3026351" y="2387377"/>
                  <a:pt x="2946865" y="2323724"/>
                  <a:pt x="2674681" y="2332717"/>
                </a:cubicBezTo>
                <a:cubicBezTo>
                  <a:pt x="2402497" y="2341710"/>
                  <a:pt x="2301609" y="2268418"/>
                  <a:pt x="2091882" y="2332717"/>
                </a:cubicBezTo>
                <a:cubicBezTo>
                  <a:pt x="1882155" y="2397016"/>
                  <a:pt x="1677135" y="2319839"/>
                  <a:pt x="1526566" y="2332717"/>
                </a:cubicBezTo>
                <a:cubicBezTo>
                  <a:pt x="1297613" y="2351181"/>
                  <a:pt x="1219248" y="2288345"/>
                  <a:pt x="1054921" y="2332717"/>
                </a:cubicBezTo>
                <a:cubicBezTo>
                  <a:pt x="890594" y="2377089"/>
                  <a:pt x="827373" y="2322009"/>
                  <a:pt x="601772" y="2332717"/>
                </a:cubicBezTo>
                <a:cubicBezTo>
                  <a:pt x="605280" y="2332125"/>
                  <a:pt x="608637" y="2333538"/>
                  <a:pt x="610627" y="2332717"/>
                </a:cubicBezTo>
                <a:cubicBezTo>
                  <a:pt x="539539" y="2347757"/>
                  <a:pt x="485028" y="2315976"/>
                  <a:pt x="388794" y="2332717"/>
                </a:cubicBezTo>
                <a:cubicBezTo>
                  <a:pt x="163757" y="2374893"/>
                  <a:pt x="-4844" y="2159922"/>
                  <a:pt x="0" y="1943923"/>
                </a:cubicBezTo>
                <a:lnTo>
                  <a:pt x="0" y="1943931"/>
                </a:lnTo>
                <a:cubicBezTo>
                  <a:pt x="-42677" y="1704504"/>
                  <a:pt x="40628" y="1607454"/>
                  <a:pt x="0" y="1360752"/>
                </a:cubicBezTo>
                <a:lnTo>
                  <a:pt x="0" y="1360752"/>
                </a:lnTo>
                <a:cubicBezTo>
                  <a:pt x="-12985" y="1197341"/>
                  <a:pt x="23061" y="1093758"/>
                  <a:pt x="0" y="874773"/>
                </a:cubicBezTo>
                <a:cubicBezTo>
                  <a:pt x="-23061" y="655788"/>
                  <a:pt x="49753" y="601751"/>
                  <a:pt x="0" y="388794"/>
                </a:cubicBezTo>
                <a:close/>
              </a:path>
              <a:path extrusionOk="0" h="2332717" w="3663759">
                <a:moveTo>
                  <a:pt x="0" y="388794"/>
                </a:moveTo>
                <a:cubicBezTo>
                  <a:pt x="-15506" y="164505"/>
                  <a:pt x="160053" y="5261"/>
                  <a:pt x="388794" y="0"/>
                </a:cubicBezTo>
                <a:cubicBezTo>
                  <a:pt x="454572" y="-307"/>
                  <a:pt x="553160" y="26489"/>
                  <a:pt x="610627" y="0"/>
                </a:cubicBezTo>
                <a:lnTo>
                  <a:pt x="610627" y="0"/>
                </a:lnTo>
                <a:cubicBezTo>
                  <a:pt x="746994" y="-46856"/>
                  <a:pt x="943705" y="26087"/>
                  <a:pt x="1059437" y="0"/>
                </a:cubicBezTo>
                <a:cubicBezTo>
                  <a:pt x="1175169" y="-26087"/>
                  <a:pt x="1332388" y="26010"/>
                  <a:pt x="1526566" y="0"/>
                </a:cubicBezTo>
                <a:cubicBezTo>
                  <a:pt x="1730078" y="-72072"/>
                  <a:pt x="1909547" y="71247"/>
                  <a:pt x="2144334" y="0"/>
                </a:cubicBezTo>
                <a:cubicBezTo>
                  <a:pt x="2379121" y="-71247"/>
                  <a:pt x="2499627" y="14224"/>
                  <a:pt x="2727133" y="0"/>
                </a:cubicBezTo>
                <a:cubicBezTo>
                  <a:pt x="2954639" y="-14224"/>
                  <a:pt x="3018952" y="25607"/>
                  <a:pt x="3274965" y="0"/>
                </a:cubicBezTo>
                <a:cubicBezTo>
                  <a:pt x="3533691" y="24634"/>
                  <a:pt x="3675196" y="176819"/>
                  <a:pt x="3663759" y="388794"/>
                </a:cubicBezTo>
                <a:cubicBezTo>
                  <a:pt x="3664273" y="609717"/>
                  <a:pt x="3632662" y="770145"/>
                  <a:pt x="3663759" y="894212"/>
                </a:cubicBezTo>
                <a:cubicBezTo>
                  <a:pt x="3694856" y="1018279"/>
                  <a:pt x="3625431" y="1214688"/>
                  <a:pt x="3663759" y="1360752"/>
                </a:cubicBezTo>
                <a:lnTo>
                  <a:pt x="3663759" y="1360752"/>
                </a:lnTo>
                <a:cubicBezTo>
                  <a:pt x="3688265" y="1512542"/>
                  <a:pt x="3663543" y="1793466"/>
                  <a:pt x="3663759" y="1943931"/>
                </a:cubicBezTo>
                <a:lnTo>
                  <a:pt x="3663759" y="1943923"/>
                </a:lnTo>
                <a:cubicBezTo>
                  <a:pt x="3681006" y="2137237"/>
                  <a:pt x="3445615" y="2315679"/>
                  <a:pt x="3274965" y="2332717"/>
                </a:cubicBezTo>
                <a:cubicBezTo>
                  <a:pt x="3021360" y="2333422"/>
                  <a:pt x="2864195" y="2293498"/>
                  <a:pt x="2692165" y="2332717"/>
                </a:cubicBezTo>
                <a:cubicBezTo>
                  <a:pt x="2520135" y="2371936"/>
                  <a:pt x="2210111" y="2326069"/>
                  <a:pt x="2074398" y="2332717"/>
                </a:cubicBezTo>
                <a:cubicBezTo>
                  <a:pt x="1938685" y="2339365"/>
                  <a:pt x="1790161" y="2292930"/>
                  <a:pt x="1526566" y="2332717"/>
                </a:cubicBezTo>
                <a:cubicBezTo>
                  <a:pt x="1393808" y="2370568"/>
                  <a:pt x="1209569" y="2319372"/>
                  <a:pt x="1091913" y="2332717"/>
                </a:cubicBezTo>
                <a:cubicBezTo>
                  <a:pt x="974257" y="2346062"/>
                  <a:pt x="758834" y="2289016"/>
                  <a:pt x="601772" y="2332717"/>
                </a:cubicBezTo>
                <a:cubicBezTo>
                  <a:pt x="605090" y="2332106"/>
                  <a:pt x="606494" y="2333321"/>
                  <a:pt x="610627" y="2332717"/>
                </a:cubicBezTo>
                <a:cubicBezTo>
                  <a:pt x="532405" y="2349274"/>
                  <a:pt x="444105" y="2329221"/>
                  <a:pt x="388794" y="2332717"/>
                </a:cubicBezTo>
                <a:cubicBezTo>
                  <a:pt x="135564" y="2330538"/>
                  <a:pt x="48071" y="2200034"/>
                  <a:pt x="0" y="1943923"/>
                </a:cubicBezTo>
                <a:lnTo>
                  <a:pt x="0" y="1943931"/>
                </a:lnTo>
                <a:cubicBezTo>
                  <a:pt x="-45186" y="1659703"/>
                  <a:pt x="52161" y="1503062"/>
                  <a:pt x="0" y="1360752"/>
                </a:cubicBezTo>
                <a:lnTo>
                  <a:pt x="0" y="1360752"/>
                </a:lnTo>
                <a:cubicBezTo>
                  <a:pt x="-7247" y="1232287"/>
                  <a:pt x="51168" y="1122188"/>
                  <a:pt x="0" y="894212"/>
                </a:cubicBezTo>
                <a:cubicBezTo>
                  <a:pt x="-51168" y="666236"/>
                  <a:pt x="30324" y="584502"/>
                  <a:pt x="0" y="388794"/>
                </a:cubicBezTo>
                <a:close/>
              </a:path>
            </a:pathLst>
          </a:custGeom>
          <a:solidFill>
            <a:srgbClr val="6954A8"/>
          </a:solidFill>
          <a:ln cap="flat" cmpd="sng" w="19050">
            <a:solidFill>
              <a:srgbClr val="6954A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0" spcFirstLastPara="1" rIns="36000" wrap="square" tIns="72000">
            <a:noAutofit/>
          </a:bodyPr>
          <a:lstStyle/>
          <a:p>
            <a:pPr indent="0" lvl="0" marL="0" marR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000" u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高血壓症狀 (頭暈、頭痛)</a:t>
            </a:r>
            <a:endParaRPr b="1" i="0" sz="2000" u="none" strike="noStrik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315" name="Google Shape;315;p12"/>
          <p:cNvSpPr/>
          <p:nvPr/>
        </p:nvSpPr>
        <p:spPr>
          <a:xfrm>
            <a:off x="4264121" y="3662114"/>
            <a:ext cx="3663759" cy="2332717"/>
          </a:xfrm>
          <a:custGeom>
            <a:rect b="b" l="l" r="r" t="t"/>
            <a:pathLst>
              <a:path extrusionOk="0" fill="none" h="2332717" w="3663759">
                <a:moveTo>
                  <a:pt x="0" y="388794"/>
                </a:moveTo>
                <a:cubicBezTo>
                  <a:pt x="-44917" y="131082"/>
                  <a:pt x="199035" y="2316"/>
                  <a:pt x="388794" y="0"/>
                </a:cubicBezTo>
                <a:cubicBezTo>
                  <a:pt x="591386" y="-4416"/>
                  <a:pt x="773191" y="12108"/>
                  <a:pt x="879443" y="0"/>
                </a:cubicBezTo>
                <a:cubicBezTo>
                  <a:pt x="985695" y="-12108"/>
                  <a:pt x="1268933" y="21695"/>
                  <a:pt x="1398954" y="0"/>
                </a:cubicBezTo>
                <a:cubicBezTo>
                  <a:pt x="1528975" y="-21695"/>
                  <a:pt x="1657993" y="48559"/>
                  <a:pt x="1889603" y="0"/>
                </a:cubicBezTo>
                <a:cubicBezTo>
                  <a:pt x="2121213" y="-48559"/>
                  <a:pt x="2250808" y="5571"/>
                  <a:pt x="2437975" y="0"/>
                </a:cubicBezTo>
                <a:cubicBezTo>
                  <a:pt x="2625142" y="-5571"/>
                  <a:pt x="3054707" y="49696"/>
                  <a:pt x="3274965" y="0"/>
                </a:cubicBezTo>
                <a:cubicBezTo>
                  <a:pt x="3466603" y="3479"/>
                  <a:pt x="3622319" y="163373"/>
                  <a:pt x="3663759" y="388794"/>
                </a:cubicBezTo>
                <a:cubicBezTo>
                  <a:pt x="3675676" y="501819"/>
                  <a:pt x="3616893" y="775022"/>
                  <a:pt x="3663759" y="876068"/>
                </a:cubicBezTo>
                <a:cubicBezTo>
                  <a:pt x="3710625" y="977114"/>
                  <a:pt x="3616363" y="1209056"/>
                  <a:pt x="3663759" y="1425547"/>
                </a:cubicBezTo>
                <a:cubicBezTo>
                  <a:pt x="3711155" y="1642038"/>
                  <a:pt x="3660127" y="1835156"/>
                  <a:pt x="3663759" y="1943923"/>
                </a:cubicBezTo>
                <a:cubicBezTo>
                  <a:pt x="3686324" y="2188778"/>
                  <a:pt x="3535679" y="2319121"/>
                  <a:pt x="3274965" y="2332717"/>
                </a:cubicBezTo>
                <a:cubicBezTo>
                  <a:pt x="3115341" y="2356190"/>
                  <a:pt x="2992126" y="2306443"/>
                  <a:pt x="2726593" y="2332717"/>
                </a:cubicBezTo>
                <a:cubicBezTo>
                  <a:pt x="2461060" y="2358991"/>
                  <a:pt x="2427624" y="2279587"/>
                  <a:pt x="2178220" y="2332717"/>
                </a:cubicBezTo>
                <a:cubicBezTo>
                  <a:pt x="1928816" y="2385847"/>
                  <a:pt x="1746825" y="2328254"/>
                  <a:pt x="1629848" y="2332717"/>
                </a:cubicBezTo>
                <a:cubicBezTo>
                  <a:pt x="1512871" y="2337180"/>
                  <a:pt x="1187490" y="2319634"/>
                  <a:pt x="1052613" y="2332717"/>
                </a:cubicBezTo>
                <a:cubicBezTo>
                  <a:pt x="917736" y="2345800"/>
                  <a:pt x="720041" y="2284160"/>
                  <a:pt x="388794" y="2332717"/>
                </a:cubicBezTo>
                <a:cubicBezTo>
                  <a:pt x="196168" y="2335563"/>
                  <a:pt x="57337" y="2174164"/>
                  <a:pt x="0" y="1943923"/>
                </a:cubicBezTo>
                <a:cubicBezTo>
                  <a:pt x="-1995" y="1688821"/>
                  <a:pt x="41450" y="1596324"/>
                  <a:pt x="0" y="1409995"/>
                </a:cubicBezTo>
                <a:cubicBezTo>
                  <a:pt x="-41450" y="1223666"/>
                  <a:pt x="43683" y="1160861"/>
                  <a:pt x="0" y="922722"/>
                </a:cubicBezTo>
                <a:cubicBezTo>
                  <a:pt x="-43683" y="684583"/>
                  <a:pt x="34166" y="529824"/>
                  <a:pt x="0" y="388794"/>
                </a:cubicBezTo>
                <a:close/>
              </a:path>
              <a:path extrusionOk="0" h="2332717" w="3663759">
                <a:moveTo>
                  <a:pt x="0" y="388794"/>
                </a:moveTo>
                <a:cubicBezTo>
                  <a:pt x="-27546" y="167851"/>
                  <a:pt x="183836" y="12937"/>
                  <a:pt x="388794" y="0"/>
                </a:cubicBezTo>
                <a:cubicBezTo>
                  <a:pt x="574682" y="-18400"/>
                  <a:pt x="702204" y="37527"/>
                  <a:pt x="908305" y="0"/>
                </a:cubicBezTo>
                <a:cubicBezTo>
                  <a:pt x="1114406" y="-37527"/>
                  <a:pt x="1387711" y="57260"/>
                  <a:pt x="1543262" y="0"/>
                </a:cubicBezTo>
                <a:cubicBezTo>
                  <a:pt x="1698813" y="-57260"/>
                  <a:pt x="1898112" y="47237"/>
                  <a:pt x="2033911" y="0"/>
                </a:cubicBezTo>
                <a:cubicBezTo>
                  <a:pt x="2169710" y="-47237"/>
                  <a:pt x="2367232" y="24063"/>
                  <a:pt x="2553422" y="0"/>
                </a:cubicBezTo>
                <a:cubicBezTo>
                  <a:pt x="2739612" y="-24063"/>
                  <a:pt x="2959493" y="35064"/>
                  <a:pt x="3274965" y="0"/>
                </a:cubicBezTo>
                <a:cubicBezTo>
                  <a:pt x="3443816" y="-19364"/>
                  <a:pt x="3683460" y="199656"/>
                  <a:pt x="3663759" y="388794"/>
                </a:cubicBezTo>
                <a:cubicBezTo>
                  <a:pt x="3716509" y="571437"/>
                  <a:pt x="3631399" y="783680"/>
                  <a:pt x="3663759" y="922722"/>
                </a:cubicBezTo>
                <a:cubicBezTo>
                  <a:pt x="3696119" y="1061764"/>
                  <a:pt x="3610227" y="1179371"/>
                  <a:pt x="3663759" y="1409995"/>
                </a:cubicBezTo>
                <a:cubicBezTo>
                  <a:pt x="3717291" y="1640619"/>
                  <a:pt x="3603315" y="1792995"/>
                  <a:pt x="3663759" y="1943923"/>
                </a:cubicBezTo>
                <a:cubicBezTo>
                  <a:pt x="3655996" y="2133632"/>
                  <a:pt x="3459468" y="2388896"/>
                  <a:pt x="3274965" y="2332717"/>
                </a:cubicBezTo>
                <a:cubicBezTo>
                  <a:pt x="3036212" y="2343079"/>
                  <a:pt x="3020251" y="2282206"/>
                  <a:pt x="2784316" y="2332717"/>
                </a:cubicBezTo>
                <a:cubicBezTo>
                  <a:pt x="2548381" y="2383228"/>
                  <a:pt x="2472944" y="2279124"/>
                  <a:pt x="2264805" y="2332717"/>
                </a:cubicBezTo>
                <a:cubicBezTo>
                  <a:pt x="2056666" y="2386310"/>
                  <a:pt x="1891427" y="2297649"/>
                  <a:pt x="1687571" y="2332717"/>
                </a:cubicBezTo>
                <a:cubicBezTo>
                  <a:pt x="1483715" y="2367785"/>
                  <a:pt x="1439150" y="2302916"/>
                  <a:pt x="1196922" y="2332717"/>
                </a:cubicBezTo>
                <a:cubicBezTo>
                  <a:pt x="954694" y="2362518"/>
                  <a:pt x="637251" y="2258037"/>
                  <a:pt x="388794" y="2332717"/>
                </a:cubicBezTo>
                <a:cubicBezTo>
                  <a:pt x="169990" y="2383988"/>
                  <a:pt x="28256" y="2127502"/>
                  <a:pt x="0" y="1943923"/>
                </a:cubicBezTo>
                <a:cubicBezTo>
                  <a:pt x="-58487" y="1826541"/>
                  <a:pt x="49493" y="1677932"/>
                  <a:pt x="0" y="1441098"/>
                </a:cubicBezTo>
                <a:cubicBezTo>
                  <a:pt x="-49493" y="1204264"/>
                  <a:pt x="12357" y="1181212"/>
                  <a:pt x="0" y="922722"/>
                </a:cubicBezTo>
                <a:cubicBezTo>
                  <a:pt x="-12357" y="664232"/>
                  <a:pt x="46092" y="503574"/>
                  <a:pt x="0" y="388794"/>
                </a:cubicBezTo>
                <a:close/>
              </a:path>
            </a:pathLst>
          </a:custGeom>
          <a:solidFill>
            <a:srgbClr val="6954A8"/>
          </a:solidFill>
          <a:ln cap="flat" cmpd="sng" w="19050">
            <a:solidFill>
              <a:srgbClr val="6954A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0" spcFirstLastPara="1" rIns="36000" wrap="square" tIns="72000">
            <a:noAutofit/>
          </a:bodyPr>
          <a:lstStyle/>
          <a:p>
            <a:pPr indent="0" lvl="0" marL="0" marR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呼吸短促或困難</a:t>
            </a:r>
            <a:endParaRPr/>
          </a:p>
          <a:p>
            <a:pPr indent="0" lvl="0" marL="0" marR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316" name="Google Shape;316;p12"/>
          <p:cNvSpPr/>
          <p:nvPr/>
        </p:nvSpPr>
        <p:spPr>
          <a:xfrm>
            <a:off x="8068636" y="3662114"/>
            <a:ext cx="3663759" cy="2332717"/>
          </a:xfrm>
          <a:custGeom>
            <a:rect b="b" l="l" r="r" t="t"/>
            <a:pathLst>
              <a:path extrusionOk="0" fill="none" h="2332717" w="3663759">
                <a:moveTo>
                  <a:pt x="0" y="388794"/>
                </a:moveTo>
                <a:cubicBezTo>
                  <a:pt x="14167" y="164959"/>
                  <a:pt x="189336" y="-51657"/>
                  <a:pt x="388794" y="0"/>
                </a:cubicBezTo>
                <a:cubicBezTo>
                  <a:pt x="591600" y="-33830"/>
                  <a:pt x="706364" y="7668"/>
                  <a:pt x="908305" y="0"/>
                </a:cubicBezTo>
                <a:cubicBezTo>
                  <a:pt x="1110246" y="-7668"/>
                  <a:pt x="1409686" y="8172"/>
                  <a:pt x="1543262" y="0"/>
                </a:cubicBezTo>
                <a:cubicBezTo>
                  <a:pt x="1676838" y="-8172"/>
                  <a:pt x="1883010" y="16914"/>
                  <a:pt x="2033911" y="0"/>
                </a:cubicBezTo>
                <a:cubicBezTo>
                  <a:pt x="2184812" y="-16914"/>
                  <a:pt x="2453749" y="11468"/>
                  <a:pt x="2582284" y="0"/>
                </a:cubicBezTo>
                <a:cubicBezTo>
                  <a:pt x="2710819" y="-11468"/>
                  <a:pt x="2968025" y="37635"/>
                  <a:pt x="3274965" y="0"/>
                </a:cubicBezTo>
                <a:cubicBezTo>
                  <a:pt x="3509753" y="-10890"/>
                  <a:pt x="3691925" y="160674"/>
                  <a:pt x="3663759" y="388794"/>
                </a:cubicBezTo>
                <a:cubicBezTo>
                  <a:pt x="3701634" y="546628"/>
                  <a:pt x="3662804" y="674613"/>
                  <a:pt x="3663759" y="876068"/>
                </a:cubicBezTo>
                <a:cubicBezTo>
                  <a:pt x="3664714" y="1077523"/>
                  <a:pt x="3659726" y="1310948"/>
                  <a:pt x="3663759" y="1425547"/>
                </a:cubicBezTo>
                <a:cubicBezTo>
                  <a:pt x="3667792" y="1540146"/>
                  <a:pt x="3646801" y="1724575"/>
                  <a:pt x="3663759" y="1943923"/>
                </a:cubicBezTo>
                <a:cubicBezTo>
                  <a:pt x="3720274" y="2168556"/>
                  <a:pt x="3498822" y="2317839"/>
                  <a:pt x="3274965" y="2332717"/>
                </a:cubicBezTo>
                <a:cubicBezTo>
                  <a:pt x="3132140" y="2375038"/>
                  <a:pt x="2955355" y="2307626"/>
                  <a:pt x="2697731" y="2332717"/>
                </a:cubicBezTo>
                <a:cubicBezTo>
                  <a:pt x="2440107" y="2357808"/>
                  <a:pt x="2308505" y="2267096"/>
                  <a:pt x="2120497" y="2332717"/>
                </a:cubicBezTo>
                <a:cubicBezTo>
                  <a:pt x="1932489" y="2398338"/>
                  <a:pt x="1829058" y="2267718"/>
                  <a:pt x="1543262" y="2332717"/>
                </a:cubicBezTo>
                <a:cubicBezTo>
                  <a:pt x="1257467" y="2397716"/>
                  <a:pt x="1142159" y="2266357"/>
                  <a:pt x="908305" y="2332717"/>
                </a:cubicBezTo>
                <a:cubicBezTo>
                  <a:pt x="674451" y="2399077"/>
                  <a:pt x="597673" y="2332648"/>
                  <a:pt x="388794" y="2332717"/>
                </a:cubicBezTo>
                <a:cubicBezTo>
                  <a:pt x="210816" y="2327650"/>
                  <a:pt x="-12053" y="2146459"/>
                  <a:pt x="0" y="1943923"/>
                </a:cubicBezTo>
                <a:cubicBezTo>
                  <a:pt x="-47818" y="1782463"/>
                  <a:pt x="26189" y="1556386"/>
                  <a:pt x="0" y="1409995"/>
                </a:cubicBezTo>
                <a:cubicBezTo>
                  <a:pt x="-26189" y="1263604"/>
                  <a:pt x="17597" y="1053041"/>
                  <a:pt x="0" y="922722"/>
                </a:cubicBezTo>
                <a:cubicBezTo>
                  <a:pt x="-17597" y="792403"/>
                  <a:pt x="61156" y="621015"/>
                  <a:pt x="0" y="388794"/>
                </a:cubicBezTo>
                <a:close/>
              </a:path>
              <a:path extrusionOk="0" h="2332717" w="3663759">
                <a:moveTo>
                  <a:pt x="0" y="388794"/>
                </a:moveTo>
                <a:cubicBezTo>
                  <a:pt x="12727" y="123807"/>
                  <a:pt x="185837" y="24507"/>
                  <a:pt x="388794" y="0"/>
                </a:cubicBezTo>
                <a:cubicBezTo>
                  <a:pt x="639219" y="-16244"/>
                  <a:pt x="731147" y="36494"/>
                  <a:pt x="908305" y="0"/>
                </a:cubicBezTo>
                <a:cubicBezTo>
                  <a:pt x="1085463" y="-36494"/>
                  <a:pt x="1332635" y="46345"/>
                  <a:pt x="1456677" y="0"/>
                </a:cubicBezTo>
                <a:cubicBezTo>
                  <a:pt x="1580719" y="-46345"/>
                  <a:pt x="1807480" y="18266"/>
                  <a:pt x="1947326" y="0"/>
                </a:cubicBezTo>
                <a:cubicBezTo>
                  <a:pt x="2087172" y="-18266"/>
                  <a:pt x="2392983" y="20908"/>
                  <a:pt x="2553422" y="0"/>
                </a:cubicBezTo>
                <a:cubicBezTo>
                  <a:pt x="2713861" y="-20908"/>
                  <a:pt x="3075042" y="34391"/>
                  <a:pt x="3274965" y="0"/>
                </a:cubicBezTo>
                <a:cubicBezTo>
                  <a:pt x="3504444" y="41237"/>
                  <a:pt x="3638178" y="218495"/>
                  <a:pt x="3663759" y="388794"/>
                </a:cubicBezTo>
                <a:cubicBezTo>
                  <a:pt x="3703603" y="620788"/>
                  <a:pt x="3654238" y="750438"/>
                  <a:pt x="3663759" y="907170"/>
                </a:cubicBezTo>
                <a:cubicBezTo>
                  <a:pt x="3673280" y="1063902"/>
                  <a:pt x="3655976" y="1180570"/>
                  <a:pt x="3663759" y="1378893"/>
                </a:cubicBezTo>
                <a:cubicBezTo>
                  <a:pt x="3671542" y="1577216"/>
                  <a:pt x="3604724" y="1703429"/>
                  <a:pt x="3663759" y="1943923"/>
                </a:cubicBezTo>
                <a:cubicBezTo>
                  <a:pt x="3671941" y="2142376"/>
                  <a:pt x="3480375" y="2319390"/>
                  <a:pt x="3274965" y="2332717"/>
                </a:cubicBezTo>
                <a:cubicBezTo>
                  <a:pt x="3047514" y="2335312"/>
                  <a:pt x="2994385" y="2282897"/>
                  <a:pt x="2784316" y="2332717"/>
                </a:cubicBezTo>
                <a:cubicBezTo>
                  <a:pt x="2574247" y="2382537"/>
                  <a:pt x="2351593" y="2289291"/>
                  <a:pt x="2235943" y="2332717"/>
                </a:cubicBezTo>
                <a:cubicBezTo>
                  <a:pt x="2120293" y="2376143"/>
                  <a:pt x="1982095" y="2319535"/>
                  <a:pt x="1745294" y="2332717"/>
                </a:cubicBezTo>
                <a:cubicBezTo>
                  <a:pt x="1508493" y="2345899"/>
                  <a:pt x="1448122" y="2304926"/>
                  <a:pt x="1196922" y="2332717"/>
                </a:cubicBezTo>
                <a:cubicBezTo>
                  <a:pt x="945722" y="2360508"/>
                  <a:pt x="585354" y="2236677"/>
                  <a:pt x="388794" y="2332717"/>
                </a:cubicBezTo>
                <a:cubicBezTo>
                  <a:pt x="158863" y="2317748"/>
                  <a:pt x="-10297" y="2109518"/>
                  <a:pt x="0" y="1943923"/>
                </a:cubicBezTo>
                <a:cubicBezTo>
                  <a:pt x="-19439" y="1834636"/>
                  <a:pt x="16590" y="1581768"/>
                  <a:pt x="0" y="1441098"/>
                </a:cubicBezTo>
                <a:cubicBezTo>
                  <a:pt x="-16590" y="1300428"/>
                  <a:pt x="41870" y="1092549"/>
                  <a:pt x="0" y="907170"/>
                </a:cubicBezTo>
                <a:cubicBezTo>
                  <a:pt x="-41870" y="721791"/>
                  <a:pt x="26105" y="520556"/>
                  <a:pt x="0" y="388794"/>
                </a:cubicBezTo>
                <a:close/>
              </a:path>
            </a:pathLst>
          </a:custGeom>
          <a:solidFill>
            <a:srgbClr val="6954A8"/>
          </a:solidFill>
          <a:ln cap="flat" cmpd="sng" w="19050">
            <a:solidFill>
              <a:srgbClr val="6954A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0" spcFirstLastPara="1" rIns="36000" wrap="square" tIns="72000">
            <a:noAutofit/>
          </a:bodyPr>
          <a:lstStyle/>
          <a:p>
            <a:pPr indent="0" lvl="0" marL="0" marR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噁心嘔吐、食慾不振、</a:t>
            </a:r>
            <a:br>
              <a:rPr b="1" lang="zh-TW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b="1" lang="zh-TW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體重減輕、口腔有異味</a:t>
            </a:r>
            <a:endParaRPr/>
          </a:p>
        </p:txBody>
      </p:sp>
      <p:sp>
        <p:nvSpPr>
          <p:cNvPr id="317" name="Google Shape;317;p12"/>
          <p:cNvSpPr/>
          <p:nvPr/>
        </p:nvSpPr>
        <p:spPr>
          <a:xfrm>
            <a:off x="459606" y="3662114"/>
            <a:ext cx="3663759" cy="2332717"/>
          </a:xfrm>
          <a:custGeom>
            <a:rect b="b" l="l" r="r" t="t"/>
            <a:pathLst>
              <a:path extrusionOk="0" fill="none" h="2332717" w="3663759">
                <a:moveTo>
                  <a:pt x="0" y="388794"/>
                </a:moveTo>
                <a:cubicBezTo>
                  <a:pt x="-30362" y="165299"/>
                  <a:pt x="170158" y="41379"/>
                  <a:pt x="388794" y="0"/>
                </a:cubicBezTo>
                <a:cubicBezTo>
                  <a:pt x="658055" y="-36320"/>
                  <a:pt x="804886" y="39376"/>
                  <a:pt x="966028" y="0"/>
                </a:cubicBezTo>
                <a:cubicBezTo>
                  <a:pt x="1127170" y="-39376"/>
                  <a:pt x="1292611" y="64057"/>
                  <a:pt x="1543262" y="0"/>
                </a:cubicBezTo>
                <a:cubicBezTo>
                  <a:pt x="1793913" y="-64057"/>
                  <a:pt x="1982025" y="9028"/>
                  <a:pt x="2120497" y="0"/>
                </a:cubicBezTo>
                <a:cubicBezTo>
                  <a:pt x="2258969" y="-9028"/>
                  <a:pt x="2506777" y="20835"/>
                  <a:pt x="2640007" y="0"/>
                </a:cubicBezTo>
                <a:cubicBezTo>
                  <a:pt x="2773237" y="-20835"/>
                  <a:pt x="2961397" y="56357"/>
                  <a:pt x="3274965" y="0"/>
                </a:cubicBezTo>
                <a:cubicBezTo>
                  <a:pt x="3526841" y="-36559"/>
                  <a:pt x="3640715" y="167023"/>
                  <a:pt x="3663759" y="388794"/>
                </a:cubicBezTo>
                <a:cubicBezTo>
                  <a:pt x="3727051" y="629664"/>
                  <a:pt x="3621745" y="801626"/>
                  <a:pt x="3663759" y="922722"/>
                </a:cubicBezTo>
                <a:cubicBezTo>
                  <a:pt x="3705773" y="1043818"/>
                  <a:pt x="3635402" y="1323424"/>
                  <a:pt x="3663759" y="1425547"/>
                </a:cubicBezTo>
                <a:cubicBezTo>
                  <a:pt x="3692116" y="1527671"/>
                  <a:pt x="3636593" y="1708413"/>
                  <a:pt x="3663759" y="1943923"/>
                </a:cubicBezTo>
                <a:cubicBezTo>
                  <a:pt x="3646079" y="2153507"/>
                  <a:pt x="3510502" y="2346189"/>
                  <a:pt x="3274965" y="2332717"/>
                </a:cubicBezTo>
                <a:cubicBezTo>
                  <a:pt x="3056101" y="2381932"/>
                  <a:pt x="2845950" y="2268052"/>
                  <a:pt x="2697731" y="2332717"/>
                </a:cubicBezTo>
                <a:cubicBezTo>
                  <a:pt x="2549512" y="2397382"/>
                  <a:pt x="2365881" y="2316334"/>
                  <a:pt x="2120497" y="2332717"/>
                </a:cubicBezTo>
                <a:cubicBezTo>
                  <a:pt x="1875113" y="2349100"/>
                  <a:pt x="1794059" y="2324625"/>
                  <a:pt x="1572124" y="2332717"/>
                </a:cubicBezTo>
                <a:cubicBezTo>
                  <a:pt x="1350189" y="2340809"/>
                  <a:pt x="1254877" y="2319696"/>
                  <a:pt x="1081475" y="2332717"/>
                </a:cubicBezTo>
                <a:cubicBezTo>
                  <a:pt x="908073" y="2345738"/>
                  <a:pt x="692526" y="2323782"/>
                  <a:pt x="388794" y="2332717"/>
                </a:cubicBezTo>
                <a:cubicBezTo>
                  <a:pt x="170992" y="2340677"/>
                  <a:pt x="62055" y="2147795"/>
                  <a:pt x="0" y="1943923"/>
                </a:cubicBezTo>
                <a:cubicBezTo>
                  <a:pt x="-15796" y="1792622"/>
                  <a:pt x="1385" y="1653570"/>
                  <a:pt x="0" y="1394444"/>
                </a:cubicBezTo>
                <a:cubicBezTo>
                  <a:pt x="-1385" y="1135318"/>
                  <a:pt x="57397" y="998400"/>
                  <a:pt x="0" y="860516"/>
                </a:cubicBezTo>
                <a:cubicBezTo>
                  <a:pt x="-57397" y="722632"/>
                  <a:pt x="51182" y="595671"/>
                  <a:pt x="0" y="388794"/>
                </a:cubicBezTo>
                <a:close/>
              </a:path>
              <a:path extrusionOk="0" h="2332717" w="3663759">
                <a:moveTo>
                  <a:pt x="0" y="388794"/>
                </a:moveTo>
                <a:cubicBezTo>
                  <a:pt x="-5587" y="153773"/>
                  <a:pt x="130043" y="43364"/>
                  <a:pt x="388794" y="0"/>
                </a:cubicBezTo>
                <a:cubicBezTo>
                  <a:pt x="654428" y="-55592"/>
                  <a:pt x="739885" y="6834"/>
                  <a:pt x="994890" y="0"/>
                </a:cubicBezTo>
                <a:cubicBezTo>
                  <a:pt x="1249895" y="-6834"/>
                  <a:pt x="1273013" y="48705"/>
                  <a:pt x="1485539" y="0"/>
                </a:cubicBezTo>
                <a:cubicBezTo>
                  <a:pt x="1698065" y="-48705"/>
                  <a:pt x="1832410" y="8212"/>
                  <a:pt x="1976188" y="0"/>
                </a:cubicBezTo>
                <a:cubicBezTo>
                  <a:pt x="2119966" y="-8212"/>
                  <a:pt x="2430986" y="51980"/>
                  <a:pt x="2553422" y="0"/>
                </a:cubicBezTo>
                <a:cubicBezTo>
                  <a:pt x="2675858" y="-51980"/>
                  <a:pt x="3103745" y="34546"/>
                  <a:pt x="3274965" y="0"/>
                </a:cubicBezTo>
                <a:cubicBezTo>
                  <a:pt x="3494042" y="-57927"/>
                  <a:pt x="3694455" y="121144"/>
                  <a:pt x="3663759" y="388794"/>
                </a:cubicBezTo>
                <a:cubicBezTo>
                  <a:pt x="3690730" y="552502"/>
                  <a:pt x="3632627" y="673722"/>
                  <a:pt x="3663759" y="860516"/>
                </a:cubicBezTo>
                <a:cubicBezTo>
                  <a:pt x="3694891" y="1047310"/>
                  <a:pt x="3619556" y="1241448"/>
                  <a:pt x="3663759" y="1347790"/>
                </a:cubicBezTo>
                <a:cubicBezTo>
                  <a:pt x="3707962" y="1454132"/>
                  <a:pt x="3657519" y="1729487"/>
                  <a:pt x="3663759" y="1943923"/>
                </a:cubicBezTo>
                <a:cubicBezTo>
                  <a:pt x="3648930" y="2143572"/>
                  <a:pt x="3512250" y="2352740"/>
                  <a:pt x="3274965" y="2332717"/>
                </a:cubicBezTo>
                <a:cubicBezTo>
                  <a:pt x="3093941" y="2353877"/>
                  <a:pt x="2912750" y="2270692"/>
                  <a:pt x="2697731" y="2332717"/>
                </a:cubicBezTo>
                <a:cubicBezTo>
                  <a:pt x="2482712" y="2394742"/>
                  <a:pt x="2326266" y="2268289"/>
                  <a:pt x="2062773" y="2332717"/>
                </a:cubicBezTo>
                <a:cubicBezTo>
                  <a:pt x="1799280" y="2397145"/>
                  <a:pt x="1757454" y="2327216"/>
                  <a:pt x="1456677" y="2332717"/>
                </a:cubicBezTo>
                <a:cubicBezTo>
                  <a:pt x="1155900" y="2338218"/>
                  <a:pt x="850895" y="2253148"/>
                  <a:pt x="388794" y="2332717"/>
                </a:cubicBezTo>
                <a:cubicBezTo>
                  <a:pt x="158868" y="2314629"/>
                  <a:pt x="26765" y="2118810"/>
                  <a:pt x="0" y="1943923"/>
                </a:cubicBezTo>
                <a:cubicBezTo>
                  <a:pt x="-6708" y="1757199"/>
                  <a:pt x="16202" y="1665799"/>
                  <a:pt x="0" y="1394444"/>
                </a:cubicBezTo>
                <a:cubicBezTo>
                  <a:pt x="-16202" y="1123089"/>
                  <a:pt x="39574" y="1059399"/>
                  <a:pt x="0" y="891619"/>
                </a:cubicBezTo>
                <a:cubicBezTo>
                  <a:pt x="-39574" y="723839"/>
                  <a:pt x="41459" y="610268"/>
                  <a:pt x="0" y="388794"/>
                </a:cubicBezTo>
                <a:close/>
              </a:path>
            </a:pathLst>
          </a:custGeom>
          <a:solidFill>
            <a:srgbClr val="6954A8"/>
          </a:solidFill>
          <a:ln cap="flat" cmpd="sng" w="19050">
            <a:solidFill>
              <a:srgbClr val="6954A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0" spcFirstLastPara="1" rIns="36000" wrap="square" tIns="72000">
            <a:noAutofit/>
          </a:bodyPr>
          <a:lstStyle/>
          <a:p>
            <a:pPr indent="0" lvl="0" marL="0" marR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皮膚乾燥、搔癢</a:t>
            </a:r>
            <a:endParaRPr/>
          </a:p>
          <a:p>
            <a:pPr indent="0" lvl="0" marL="0" marR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318" name="Google Shape;318;p12"/>
          <p:cNvSpPr txBox="1"/>
          <p:nvPr>
            <p:ph idx="2" type="body"/>
          </p:nvPr>
        </p:nvSpPr>
        <p:spPr>
          <a:xfrm>
            <a:off x="200025" y="6440488"/>
            <a:ext cx="76057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1200"/>
              <a:buFont typeface="Montserrat SemiBold"/>
              <a:buAutoNum type="arabicPeriod"/>
            </a:pPr>
            <a:r>
              <a:rPr lang="zh-TW"/>
              <a:t>衛生福利部國民健康署。慢性腎臟病健康管理手冊(2018)。</a:t>
            </a:r>
            <a:endParaRPr/>
          </a:p>
        </p:txBody>
      </p:sp>
      <p:sp>
        <p:nvSpPr>
          <p:cNvPr id="319" name="Google Shape;319;p12"/>
          <p:cNvSpPr/>
          <p:nvPr>
            <p:ph idx="12" type="sldNum"/>
          </p:nvPr>
        </p:nvSpPr>
        <p:spPr>
          <a:xfrm>
            <a:off x="11631835" y="6433242"/>
            <a:ext cx="360000" cy="360000"/>
          </a:xfrm>
          <a:prstGeom prst="roundRect">
            <a:avLst>
              <a:gd fmla="val 16667" name="adj"/>
            </a:avLst>
          </a:prstGeom>
          <a:solidFill>
            <a:srgbClr val="BE846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20" name="Google Shape;320;p12"/>
          <p:cNvSpPr txBox="1"/>
          <p:nvPr>
            <p:ph type="title"/>
          </p:nvPr>
        </p:nvSpPr>
        <p:spPr>
          <a:xfrm>
            <a:off x="449943" y="365125"/>
            <a:ext cx="11292114" cy="7262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3600"/>
              <a:buFont typeface="Montserrat SemiBold"/>
              <a:buNone/>
            </a:pPr>
            <a:r>
              <a:rPr lang="zh-TW"/>
              <a:t>腎臟病的</a:t>
            </a:r>
            <a:r>
              <a:rPr b="1" lang="zh-TW">
                <a:solidFill>
                  <a:srgbClr val="C00000"/>
                </a:solidFill>
              </a:rPr>
              <a:t>晚期</a:t>
            </a:r>
            <a:r>
              <a:rPr lang="zh-TW"/>
              <a:t>徵兆</a:t>
            </a:r>
            <a:r>
              <a:rPr baseline="30000" lang="zh-TW"/>
              <a:t>1</a:t>
            </a:r>
            <a:endParaRPr/>
          </a:p>
        </p:txBody>
      </p:sp>
      <p:pic>
        <p:nvPicPr>
          <p:cNvPr id="321" name="Google Shape;32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6314" y="1958719"/>
            <a:ext cx="1290341" cy="1146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55299" y="1705272"/>
            <a:ext cx="1490431" cy="1524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30033" y="4378472"/>
            <a:ext cx="1306622" cy="1313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36830" y="1792500"/>
            <a:ext cx="1318339" cy="131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300894" y="4528667"/>
            <a:ext cx="1199239" cy="1248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426312" y="4271143"/>
            <a:ext cx="1328857" cy="1505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3"/>
          <p:cNvSpPr/>
          <p:nvPr/>
        </p:nvSpPr>
        <p:spPr>
          <a:xfrm>
            <a:off x="2310745" y="1828800"/>
            <a:ext cx="3785255" cy="3623734"/>
          </a:xfrm>
          <a:custGeom>
            <a:rect b="b" l="l" r="r" t="t"/>
            <a:pathLst>
              <a:path extrusionOk="0" fill="none" h="3623734" w="3785255">
                <a:moveTo>
                  <a:pt x="0" y="343494"/>
                </a:moveTo>
                <a:cubicBezTo>
                  <a:pt x="-1210" y="128678"/>
                  <a:pt x="179452" y="16168"/>
                  <a:pt x="343494" y="0"/>
                </a:cubicBezTo>
                <a:cubicBezTo>
                  <a:pt x="463369" y="-8802"/>
                  <a:pt x="697281" y="13425"/>
                  <a:pt x="828889" y="0"/>
                </a:cubicBezTo>
                <a:cubicBezTo>
                  <a:pt x="960498" y="-13425"/>
                  <a:pt x="1108255" y="35870"/>
                  <a:pt x="1252319" y="0"/>
                </a:cubicBezTo>
                <a:cubicBezTo>
                  <a:pt x="1396383" y="-35870"/>
                  <a:pt x="1679179" y="26759"/>
                  <a:pt x="1799679" y="0"/>
                </a:cubicBezTo>
                <a:cubicBezTo>
                  <a:pt x="1920179" y="-26759"/>
                  <a:pt x="2039061" y="27901"/>
                  <a:pt x="2254092" y="0"/>
                </a:cubicBezTo>
                <a:cubicBezTo>
                  <a:pt x="2469123" y="-27901"/>
                  <a:pt x="2516436" y="33037"/>
                  <a:pt x="2677522" y="0"/>
                </a:cubicBezTo>
                <a:cubicBezTo>
                  <a:pt x="2838608" y="-33037"/>
                  <a:pt x="3060318" y="84536"/>
                  <a:pt x="3441761" y="0"/>
                </a:cubicBezTo>
                <a:cubicBezTo>
                  <a:pt x="3626504" y="18571"/>
                  <a:pt x="3837019" y="168635"/>
                  <a:pt x="3785255" y="343494"/>
                </a:cubicBezTo>
                <a:cubicBezTo>
                  <a:pt x="3791049" y="493667"/>
                  <a:pt x="3735667" y="663870"/>
                  <a:pt x="3785255" y="960211"/>
                </a:cubicBezTo>
                <a:cubicBezTo>
                  <a:pt x="3834843" y="1256552"/>
                  <a:pt x="3779437" y="1272870"/>
                  <a:pt x="3785255" y="1488825"/>
                </a:cubicBezTo>
                <a:cubicBezTo>
                  <a:pt x="3791073" y="1704780"/>
                  <a:pt x="3741526" y="1895055"/>
                  <a:pt x="3785255" y="2046807"/>
                </a:cubicBezTo>
                <a:cubicBezTo>
                  <a:pt x="3828984" y="2198559"/>
                  <a:pt x="3750232" y="2355280"/>
                  <a:pt x="3785255" y="2634156"/>
                </a:cubicBezTo>
                <a:cubicBezTo>
                  <a:pt x="3820278" y="2913032"/>
                  <a:pt x="3773208" y="2980983"/>
                  <a:pt x="3785255" y="3280240"/>
                </a:cubicBezTo>
                <a:cubicBezTo>
                  <a:pt x="3799821" y="3507385"/>
                  <a:pt x="3646256" y="3630614"/>
                  <a:pt x="3441761" y="3623734"/>
                </a:cubicBezTo>
                <a:cubicBezTo>
                  <a:pt x="3217118" y="3631127"/>
                  <a:pt x="3100654" y="3574203"/>
                  <a:pt x="2925383" y="3623734"/>
                </a:cubicBezTo>
                <a:cubicBezTo>
                  <a:pt x="2750112" y="3673265"/>
                  <a:pt x="2560597" y="3559134"/>
                  <a:pt x="2378023" y="3623734"/>
                </a:cubicBezTo>
                <a:cubicBezTo>
                  <a:pt x="2195449" y="3688334"/>
                  <a:pt x="2018891" y="3605035"/>
                  <a:pt x="1892628" y="3623734"/>
                </a:cubicBezTo>
                <a:cubicBezTo>
                  <a:pt x="1766365" y="3642433"/>
                  <a:pt x="1477370" y="3578709"/>
                  <a:pt x="1345267" y="3623734"/>
                </a:cubicBezTo>
                <a:cubicBezTo>
                  <a:pt x="1213164" y="3668759"/>
                  <a:pt x="1093373" y="3622754"/>
                  <a:pt x="890855" y="3623734"/>
                </a:cubicBezTo>
                <a:cubicBezTo>
                  <a:pt x="688337" y="3624714"/>
                  <a:pt x="593281" y="3589797"/>
                  <a:pt x="343494" y="3623734"/>
                </a:cubicBezTo>
                <a:cubicBezTo>
                  <a:pt x="184019" y="3634105"/>
                  <a:pt x="-5247" y="3459534"/>
                  <a:pt x="0" y="3280240"/>
                </a:cubicBezTo>
                <a:cubicBezTo>
                  <a:pt x="-36877" y="3133268"/>
                  <a:pt x="29228" y="2906686"/>
                  <a:pt x="0" y="2663523"/>
                </a:cubicBezTo>
                <a:cubicBezTo>
                  <a:pt x="-29228" y="2420360"/>
                  <a:pt x="27485" y="2253835"/>
                  <a:pt x="0" y="2017439"/>
                </a:cubicBezTo>
                <a:cubicBezTo>
                  <a:pt x="-27485" y="1781043"/>
                  <a:pt x="21623" y="1649422"/>
                  <a:pt x="0" y="1459457"/>
                </a:cubicBezTo>
                <a:cubicBezTo>
                  <a:pt x="-21623" y="1269492"/>
                  <a:pt x="245" y="1190871"/>
                  <a:pt x="0" y="930843"/>
                </a:cubicBezTo>
                <a:cubicBezTo>
                  <a:pt x="-245" y="670815"/>
                  <a:pt x="37389" y="475222"/>
                  <a:pt x="0" y="343494"/>
                </a:cubicBezTo>
                <a:close/>
              </a:path>
              <a:path extrusionOk="0" h="3623734" w="3785255">
                <a:moveTo>
                  <a:pt x="0" y="343494"/>
                </a:moveTo>
                <a:cubicBezTo>
                  <a:pt x="-36434" y="131314"/>
                  <a:pt x="116720" y="13912"/>
                  <a:pt x="343494" y="0"/>
                </a:cubicBezTo>
                <a:cubicBezTo>
                  <a:pt x="463501" y="-56759"/>
                  <a:pt x="680893" y="36171"/>
                  <a:pt x="921837" y="0"/>
                </a:cubicBezTo>
                <a:cubicBezTo>
                  <a:pt x="1162781" y="-36171"/>
                  <a:pt x="1297552" y="7685"/>
                  <a:pt x="1407232" y="0"/>
                </a:cubicBezTo>
                <a:cubicBezTo>
                  <a:pt x="1516912" y="-7685"/>
                  <a:pt x="1690909" y="54522"/>
                  <a:pt x="1861645" y="0"/>
                </a:cubicBezTo>
                <a:cubicBezTo>
                  <a:pt x="2032381" y="-54522"/>
                  <a:pt x="2183267" y="39443"/>
                  <a:pt x="2409005" y="0"/>
                </a:cubicBezTo>
                <a:cubicBezTo>
                  <a:pt x="2634743" y="-39443"/>
                  <a:pt x="2672466" y="51497"/>
                  <a:pt x="2894400" y="0"/>
                </a:cubicBezTo>
                <a:cubicBezTo>
                  <a:pt x="3116335" y="-51497"/>
                  <a:pt x="3322948" y="43779"/>
                  <a:pt x="3441761" y="0"/>
                </a:cubicBezTo>
                <a:cubicBezTo>
                  <a:pt x="3627635" y="-36543"/>
                  <a:pt x="3775295" y="167629"/>
                  <a:pt x="3785255" y="343494"/>
                </a:cubicBezTo>
                <a:cubicBezTo>
                  <a:pt x="3825688" y="484752"/>
                  <a:pt x="3782613" y="636254"/>
                  <a:pt x="3785255" y="872108"/>
                </a:cubicBezTo>
                <a:cubicBezTo>
                  <a:pt x="3787897" y="1107962"/>
                  <a:pt x="3778667" y="1306368"/>
                  <a:pt x="3785255" y="1459457"/>
                </a:cubicBezTo>
                <a:cubicBezTo>
                  <a:pt x="3791843" y="1612546"/>
                  <a:pt x="3777039" y="1927298"/>
                  <a:pt x="3785255" y="2046807"/>
                </a:cubicBezTo>
                <a:cubicBezTo>
                  <a:pt x="3793471" y="2166316"/>
                  <a:pt x="3744173" y="2458032"/>
                  <a:pt x="3785255" y="2604788"/>
                </a:cubicBezTo>
                <a:cubicBezTo>
                  <a:pt x="3826337" y="2751544"/>
                  <a:pt x="3744827" y="2976965"/>
                  <a:pt x="3785255" y="3280240"/>
                </a:cubicBezTo>
                <a:cubicBezTo>
                  <a:pt x="3806697" y="3443327"/>
                  <a:pt x="3626905" y="3621971"/>
                  <a:pt x="3441761" y="3623734"/>
                </a:cubicBezTo>
                <a:cubicBezTo>
                  <a:pt x="3194066" y="3659979"/>
                  <a:pt x="3116202" y="3587530"/>
                  <a:pt x="2925383" y="3623734"/>
                </a:cubicBezTo>
                <a:cubicBezTo>
                  <a:pt x="2734564" y="3659938"/>
                  <a:pt x="2613705" y="3607410"/>
                  <a:pt x="2347040" y="3623734"/>
                </a:cubicBezTo>
                <a:cubicBezTo>
                  <a:pt x="2080375" y="3640058"/>
                  <a:pt x="1971018" y="3613876"/>
                  <a:pt x="1830662" y="3623734"/>
                </a:cubicBezTo>
                <a:cubicBezTo>
                  <a:pt x="1690306" y="3633592"/>
                  <a:pt x="1533201" y="3615617"/>
                  <a:pt x="1407232" y="3623734"/>
                </a:cubicBezTo>
                <a:cubicBezTo>
                  <a:pt x="1281263" y="3631851"/>
                  <a:pt x="1172035" y="3605882"/>
                  <a:pt x="952820" y="3623734"/>
                </a:cubicBezTo>
                <a:cubicBezTo>
                  <a:pt x="733605" y="3641586"/>
                  <a:pt x="589661" y="3585956"/>
                  <a:pt x="343494" y="3623734"/>
                </a:cubicBezTo>
                <a:cubicBezTo>
                  <a:pt x="186562" y="3616799"/>
                  <a:pt x="4511" y="3512784"/>
                  <a:pt x="0" y="3280240"/>
                </a:cubicBezTo>
                <a:cubicBezTo>
                  <a:pt x="-8067" y="3053041"/>
                  <a:pt x="29654" y="2863255"/>
                  <a:pt x="0" y="2751626"/>
                </a:cubicBezTo>
                <a:cubicBezTo>
                  <a:pt x="-29654" y="2639997"/>
                  <a:pt x="33458" y="2461008"/>
                  <a:pt x="0" y="2252379"/>
                </a:cubicBezTo>
                <a:cubicBezTo>
                  <a:pt x="-33458" y="2043750"/>
                  <a:pt x="56721" y="1875124"/>
                  <a:pt x="0" y="1753132"/>
                </a:cubicBezTo>
                <a:cubicBezTo>
                  <a:pt x="-56721" y="1631140"/>
                  <a:pt x="23128" y="1404280"/>
                  <a:pt x="0" y="1165783"/>
                </a:cubicBezTo>
                <a:cubicBezTo>
                  <a:pt x="-23128" y="927286"/>
                  <a:pt x="54834" y="542293"/>
                  <a:pt x="0" y="343494"/>
                </a:cubicBezTo>
                <a:close/>
              </a:path>
            </a:pathLst>
          </a:custGeom>
          <a:solidFill>
            <a:schemeClr val="lt1"/>
          </a:solidFill>
          <a:ln cap="flat" cmpd="sng" w="12700">
            <a:solidFill>
              <a:srgbClr val="BE846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180000" spcFirstLastPara="1" rIns="180000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32" name="Google Shape;332;p13"/>
          <p:cNvSpPr/>
          <p:nvPr/>
        </p:nvSpPr>
        <p:spPr>
          <a:xfrm>
            <a:off x="6325914" y="1828800"/>
            <a:ext cx="3785255" cy="3623734"/>
          </a:xfrm>
          <a:custGeom>
            <a:rect b="b" l="l" r="r" t="t"/>
            <a:pathLst>
              <a:path extrusionOk="0" fill="none" h="3623734" w="3785255">
                <a:moveTo>
                  <a:pt x="0" y="343494"/>
                </a:moveTo>
                <a:cubicBezTo>
                  <a:pt x="-1210" y="128678"/>
                  <a:pt x="179452" y="16168"/>
                  <a:pt x="343494" y="0"/>
                </a:cubicBezTo>
                <a:cubicBezTo>
                  <a:pt x="463369" y="-8802"/>
                  <a:pt x="697281" y="13425"/>
                  <a:pt x="828889" y="0"/>
                </a:cubicBezTo>
                <a:cubicBezTo>
                  <a:pt x="960498" y="-13425"/>
                  <a:pt x="1108255" y="35870"/>
                  <a:pt x="1252319" y="0"/>
                </a:cubicBezTo>
                <a:cubicBezTo>
                  <a:pt x="1396383" y="-35870"/>
                  <a:pt x="1679179" y="26759"/>
                  <a:pt x="1799679" y="0"/>
                </a:cubicBezTo>
                <a:cubicBezTo>
                  <a:pt x="1920179" y="-26759"/>
                  <a:pt x="2039061" y="27901"/>
                  <a:pt x="2254092" y="0"/>
                </a:cubicBezTo>
                <a:cubicBezTo>
                  <a:pt x="2469123" y="-27901"/>
                  <a:pt x="2516436" y="33037"/>
                  <a:pt x="2677522" y="0"/>
                </a:cubicBezTo>
                <a:cubicBezTo>
                  <a:pt x="2838608" y="-33037"/>
                  <a:pt x="3060318" y="84536"/>
                  <a:pt x="3441761" y="0"/>
                </a:cubicBezTo>
                <a:cubicBezTo>
                  <a:pt x="3626504" y="18571"/>
                  <a:pt x="3837019" y="168635"/>
                  <a:pt x="3785255" y="343494"/>
                </a:cubicBezTo>
                <a:cubicBezTo>
                  <a:pt x="3791049" y="493667"/>
                  <a:pt x="3735667" y="663870"/>
                  <a:pt x="3785255" y="960211"/>
                </a:cubicBezTo>
                <a:cubicBezTo>
                  <a:pt x="3834843" y="1256552"/>
                  <a:pt x="3779437" y="1272870"/>
                  <a:pt x="3785255" y="1488825"/>
                </a:cubicBezTo>
                <a:cubicBezTo>
                  <a:pt x="3791073" y="1704780"/>
                  <a:pt x="3741526" y="1895055"/>
                  <a:pt x="3785255" y="2046807"/>
                </a:cubicBezTo>
                <a:cubicBezTo>
                  <a:pt x="3828984" y="2198559"/>
                  <a:pt x="3750232" y="2355280"/>
                  <a:pt x="3785255" y="2634156"/>
                </a:cubicBezTo>
                <a:cubicBezTo>
                  <a:pt x="3820278" y="2913032"/>
                  <a:pt x="3773208" y="2980983"/>
                  <a:pt x="3785255" y="3280240"/>
                </a:cubicBezTo>
                <a:cubicBezTo>
                  <a:pt x="3799821" y="3507385"/>
                  <a:pt x="3646256" y="3630614"/>
                  <a:pt x="3441761" y="3623734"/>
                </a:cubicBezTo>
                <a:cubicBezTo>
                  <a:pt x="3217118" y="3631127"/>
                  <a:pt x="3100654" y="3574203"/>
                  <a:pt x="2925383" y="3623734"/>
                </a:cubicBezTo>
                <a:cubicBezTo>
                  <a:pt x="2750112" y="3673265"/>
                  <a:pt x="2560597" y="3559134"/>
                  <a:pt x="2378023" y="3623734"/>
                </a:cubicBezTo>
                <a:cubicBezTo>
                  <a:pt x="2195449" y="3688334"/>
                  <a:pt x="2018891" y="3605035"/>
                  <a:pt x="1892628" y="3623734"/>
                </a:cubicBezTo>
                <a:cubicBezTo>
                  <a:pt x="1766365" y="3642433"/>
                  <a:pt x="1477370" y="3578709"/>
                  <a:pt x="1345267" y="3623734"/>
                </a:cubicBezTo>
                <a:cubicBezTo>
                  <a:pt x="1213164" y="3668759"/>
                  <a:pt x="1093373" y="3622754"/>
                  <a:pt x="890855" y="3623734"/>
                </a:cubicBezTo>
                <a:cubicBezTo>
                  <a:pt x="688337" y="3624714"/>
                  <a:pt x="593281" y="3589797"/>
                  <a:pt x="343494" y="3623734"/>
                </a:cubicBezTo>
                <a:cubicBezTo>
                  <a:pt x="184019" y="3634105"/>
                  <a:pt x="-5247" y="3459534"/>
                  <a:pt x="0" y="3280240"/>
                </a:cubicBezTo>
                <a:cubicBezTo>
                  <a:pt x="-36877" y="3133268"/>
                  <a:pt x="29228" y="2906686"/>
                  <a:pt x="0" y="2663523"/>
                </a:cubicBezTo>
                <a:cubicBezTo>
                  <a:pt x="-29228" y="2420360"/>
                  <a:pt x="27485" y="2253835"/>
                  <a:pt x="0" y="2017439"/>
                </a:cubicBezTo>
                <a:cubicBezTo>
                  <a:pt x="-27485" y="1781043"/>
                  <a:pt x="21623" y="1649422"/>
                  <a:pt x="0" y="1459457"/>
                </a:cubicBezTo>
                <a:cubicBezTo>
                  <a:pt x="-21623" y="1269492"/>
                  <a:pt x="245" y="1190871"/>
                  <a:pt x="0" y="930843"/>
                </a:cubicBezTo>
                <a:cubicBezTo>
                  <a:pt x="-245" y="670815"/>
                  <a:pt x="37389" y="475222"/>
                  <a:pt x="0" y="343494"/>
                </a:cubicBezTo>
                <a:close/>
              </a:path>
              <a:path extrusionOk="0" h="3623734" w="3785255">
                <a:moveTo>
                  <a:pt x="0" y="343494"/>
                </a:moveTo>
                <a:cubicBezTo>
                  <a:pt x="-36434" y="131314"/>
                  <a:pt x="116720" y="13912"/>
                  <a:pt x="343494" y="0"/>
                </a:cubicBezTo>
                <a:cubicBezTo>
                  <a:pt x="463501" y="-56759"/>
                  <a:pt x="680893" y="36171"/>
                  <a:pt x="921837" y="0"/>
                </a:cubicBezTo>
                <a:cubicBezTo>
                  <a:pt x="1162781" y="-36171"/>
                  <a:pt x="1297552" y="7685"/>
                  <a:pt x="1407232" y="0"/>
                </a:cubicBezTo>
                <a:cubicBezTo>
                  <a:pt x="1516912" y="-7685"/>
                  <a:pt x="1690909" y="54522"/>
                  <a:pt x="1861645" y="0"/>
                </a:cubicBezTo>
                <a:cubicBezTo>
                  <a:pt x="2032381" y="-54522"/>
                  <a:pt x="2183267" y="39443"/>
                  <a:pt x="2409005" y="0"/>
                </a:cubicBezTo>
                <a:cubicBezTo>
                  <a:pt x="2634743" y="-39443"/>
                  <a:pt x="2672466" y="51497"/>
                  <a:pt x="2894400" y="0"/>
                </a:cubicBezTo>
                <a:cubicBezTo>
                  <a:pt x="3116335" y="-51497"/>
                  <a:pt x="3322948" y="43779"/>
                  <a:pt x="3441761" y="0"/>
                </a:cubicBezTo>
                <a:cubicBezTo>
                  <a:pt x="3627635" y="-36543"/>
                  <a:pt x="3775295" y="167629"/>
                  <a:pt x="3785255" y="343494"/>
                </a:cubicBezTo>
                <a:cubicBezTo>
                  <a:pt x="3825688" y="484752"/>
                  <a:pt x="3782613" y="636254"/>
                  <a:pt x="3785255" y="872108"/>
                </a:cubicBezTo>
                <a:cubicBezTo>
                  <a:pt x="3787897" y="1107962"/>
                  <a:pt x="3778667" y="1306368"/>
                  <a:pt x="3785255" y="1459457"/>
                </a:cubicBezTo>
                <a:cubicBezTo>
                  <a:pt x="3791843" y="1612546"/>
                  <a:pt x="3777039" y="1927298"/>
                  <a:pt x="3785255" y="2046807"/>
                </a:cubicBezTo>
                <a:cubicBezTo>
                  <a:pt x="3793471" y="2166316"/>
                  <a:pt x="3744173" y="2458032"/>
                  <a:pt x="3785255" y="2604788"/>
                </a:cubicBezTo>
                <a:cubicBezTo>
                  <a:pt x="3826337" y="2751544"/>
                  <a:pt x="3744827" y="2976965"/>
                  <a:pt x="3785255" y="3280240"/>
                </a:cubicBezTo>
                <a:cubicBezTo>
                  <a:pt x="3806697" y="3443327"/>
                  <a:pt x="3626905" y="3621971"/>
                  <a:pt x="3441761" y="3623734"/>
                </a:cubicBezTo>
                <a:cubicBezTo>
                  <a:pt x="3194066" y="3659979"/>
                  <a:pt x="3116202" y="3587530"/>
                  <a:pt x="2925383" y="3623734"/>
                </a:cubicBezTo>
                <a:cubicBezTo>
                  <a:pt x="2734564" y="3659938"/>
                  <a:pt x="2613705" y="3607410"/>
                  <a:pt x="2347040" y="3623734"/>
                </a:cubicBezTo>
                <a:cubicBezTo>
                  <a:pt x="2080375" y="3640058"/>
                  <a:pt x="1971018" y="3613876"/>
                  <a:pt x="1830662" y="3623734"/>
                </a:cubicBezTo>
                <a:cubicBezTo>
                  <a:pt x="1690306" y="3633592"/>
                  <a:pt x="1533201" y="3615617"/>
                  <a:pt x="1407232" y="3623734"/>
                </a:cubicBezTo>
                <a:cubicBezTo>
                  <a:pt x="1281263" y="3631851"/>
                  <a:pt x="1172035" y="3605882"/>
                  <a:pt x="952820" y="3623734"/>
                </a:cubicBezTo>
                <a:cubicBezTo>
                  <a:pt x="733605" y="3641586"/>
                  <a:pt x="589661" y="3585956"/>
                  <a:pt x="343494" y="3623734"/>
                </a:cubicBezTo>
                <a:cubicBezTo>
                  <a:pt x="186562" y="3616799"/>
                  <a:pt x="4511" y="3512784"/>
                  <a:pt x="0" y="3280240"/>
                </a:cubicBezTo>
                <a:cubicBezTo>
                  <a:pt x="-8067" y="3053041"/>
                  <a:pt x="29654" y="2863255"/>
                  <a:pt x="0" y="2751626"/>
                </a:cubicBezTo>
                <a:cubicBezTo>
                  <a:pt x="-29654" y="2639997"/>
                  <a:pt x="33458" y="2461008"/>
                  <a:pt x="0" y="2252379"/>
                </a:cubicBezTo>
                <a:cubicBezTo>
                  <a:pt x="-33458" y="2043750"/>
                  <a:pt x="56721" y="1875124"/>
                  <a:pt x="0" y="1753132"/>
                </a:cubicBezTo>
                <a:cubicBezTo>
                  <a:pt x="-56721" y="1631140"/>
                  <a:pt x="23128" y="1404280"/>
                  <a:pt x="0" y="1165783"/>
                </a:cubicBezTo>
                <a:cubicBezTo>
                  <a:pt x="-23128" y="927286"/>
                  <a:pt x="54834" y="542293"/>
                  <a:pt x="0" y="343494"/>
                </a:cubicBezTo>
                <a:close/>
              </a:path>
            </a:pathLst>
          </a:custGeom>
          <a:solidFill>
            <a:schemeClr val="lt1"/>
          </a:solidFill>
          <a:ln cap="flat" cmpd="sng" w="12700">
            <a:solidFill>
              <a:srgbClr val="BE846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180000" spcFirstLastPara="1" rIns="180000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33" name="Google Shape;333;p13"/>
          <p:cNvSpPr/>
          <p:nvPr>
            <p:ph idx="12" type="sldNum"/>
          </p:nvPr>
        </p:nvSpPr>
        <p:spPr>
          <a:xfrm>
            <a:off x="11631835" y="6433242"/>
            <a:ext cx="360000" cy="360000"/>
          </a:xfrm>
          <a:prstGeom prst="roundRect">
            <a:avLst>
              <a:gd fmla="val 16667" name="adj"/>
            </a:avLst>
          </a:prstGeom>
          <a:solidFill>
            <a:srgbClr val="BE846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34" name="Google Shape;334;p13"/>
          <p:cNvSpPr txBox="1"/>
          <p:nvPr>
            <p:ph type="title"/>
          </p:nvPr>
        </p:nvSpPr>
        <p:spPr>
          <a:xfrm>
            <a:off x="449943" y="365126"/>
            <a:ext cx="11292114" cy="644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3600"/>
              <a:buFont typeface="Microsoft JhengHei"/>
              <a:buNone/>
            </a:pPr>
            <a:r>
              <a:rPr b="1" lang="zh-TW">
                <a:latin typeface="Microsoft JhengHei"/>
                <a:ea typeface="Microsoft JhengHei"/>
                <a:cs typeface="Microsoft JhengHei"/>
                <a:sym typeface="Microsoft JhengHei"/>
              </a:rPr>
              <a:t>如何知道腎臟功能出了問題？體檢項目大解密！</a:t>
            </a:r>
            <a:endParaRPr/>
          </a:p>
        </p:txBody>
      </p:sp>
      <p:sp>
        <p:nvSpPr>
          <p:cNvPr id="335" name="Google Shape;335;p13"/>
          <p:cNvSpPr txBox="1"/>
          <p:nvPr>
            <p:ph idx="3" type="body"/>
          </p:nvPr>
        </p:nvSpPr>
        <p:spPr>
          <a:xfrm>
            <a:off x="449943" y="1218541"/>
            <a:ext cx="11292114" cy="373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2400"/>
              <a:buNone/>
            </a:pPr>
            <a:r>
              <a:rPr b="1" lang="zh-TW">
                <a:latin typeface="Microsoft JhengHei"/>
                <a:ea typeface="Microsoft JhengHei"/>
                <a:cs typeface="Microsoft JhengHei"/>
                <a:sym typeface="Microsoft JhengHei"/>
              </a:rPr>
              <a:t>想要知道腎臟的功能是否有異常，必須從</a:t>
            </a:r>
            <a:r>
              <a:rPr b="1" lang="zh-TW" sz="240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抽血</a:t>
            </a:r>
            <a:r>
              <a:rPr b="1" lang="zh-TW">
                <a:latin typeface="Microsoft JhengHei"/>
                <a:ea typeface="Microsoft JhengHei"/>
                <a:cs typeface="Microsoft JhengHei"/>
                <a:sym typeface="Microsoft JhengHei"/>
              </a:rPr>
              <a:t>與</a:t>
            </a:r>
            <a:r>
              <a:rPr b="1" lang="zh-TW" sz="240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驗尿</a:t>
            </a:r>
            <a:r>
              <a:rPr b="1" lang="zh-TW">
                <a:latin typeface="Microsoft JhengHei"/>
                <a:ea typeface="Microsoft JhengHei"/>
                <a:cs typeface="Microsoft JhengHei"/>
                <a:sym typeface="Microsoft JhengHei"/>
              </a:rPr>
              <a:t>著手！</a:t>
            </a:r>
            <a:endParaRPr/>
          </a:p>
        </p:txBody>
      </p:sp>
      <p:sp>
        <p:nvSpPr>
          <p:cNvPr id="336" name="Google Shape;336;p13"/>
          <p:cNvSpPr txBox="1"/>
          <p:nvPr>
            <p:ph idx="2" type="body"/>
          </p:nvPr>
        </p:nvSpPr>
        <p:spPr>
          <a:xfrm>
            <a:off x="200025" y="6440488"/>
            <a:ext cx="76057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1200"/>
              <a:buFont typeface="Montserrat SemiBold"/>
              <a:buAutoNum type="arabicPeriod"/>
            </a:pPr>
            <a:r>
              <a:rPr lang="zh-TW"/>
              <a:t>衛生福利部國民健康署。慢性腎臟病健康管理手冊(2018)。</a:t>
            </a:r>
            <a:endParaRPr/>
          </a:p>
        </p:txBody>
      </p:sp>
      <p:sp>
        <p:nvSpPr>
          <p:cNvPr id="337" name="Google Shape;337;p13"/>
          <p:cNvSpPr txBox="1"/>
          <p:nvPr/>
        </p:nvSpPr>
        <p:spPr>
          <a:xfrm>
            <a:off x="2844588" y="4523940"/>
            <a:ext cx="2717570" cy="7386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zh-TW" sz="2400" u="none" cap="none" strike="noStrike">
                <a:solidFill>
                  <a:srgbClr val="AF564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抽血</a:t>
            </a:r>
            <a:endParaRPr sz="2400">
              <a:solidFill>
                <a:srgbClr val="AF564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zh-TW" sz="1800" u="none" cap="none" strike="noStrike">
                <a:solidFill>
                  <a:srgbClr val="AF564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腎絲球過濾(eGFR)</a:t>
            </a:r>
            <a:endParaRPr sz="2400">
              <a:solidFill>
                <a:srgbClr val="AF564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38" name="Google Shape;338;p13"/>
          <p:cNvSpPr txBox="1"/>
          <p:nvPr/>
        </p:nvSpPr>
        <p:spPr>
          <a:xfrm>
            <a:off x="7171743" y="4522092"/>
            <a:ext cx="2093595" cy="7386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zh-TW" sz="2400" u="none" cap="none" strike="noStrike">
                <a:solidFill>
                  <a:srgbClr val="AF564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驗尿</a:t>
            </a:r>
            <a:endParaRPr b="1" i="0" sz="2400" u="none" cap="none" strike="noStrike">
              <a:solidFill>
                <a:srgbClr val="AF564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zh-TW" sz="1800" u="none" cap="none" strike="noStrike">
                <a:solidFill>
                  <a:srgbClr val="AF564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尿液白蛋白(UACR)</a:t>
            </a:r>
            <a:endParaRPr sz="2400">
              <a:solidFill>
                <a:srgbClr val="AF564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39" name="Google Shape;33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2044950">
            <a:off x="7929402" y="2194992"/>
            <a:ext cx="543575" cy="2147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3"/>
          <p:cNvPicPr preferRelativeResize="0"/>
          <p:nvPr/>
        </p:nvPicPr>
        <p:blipFill rotWithShape="1">
          <a:blip r:embed="rId4">
            <a:alphaModFix/>
          </a:blip>
          <a:srcRect b="39951" l="0" r="0" t="0"/>
          <a:stretch/>
        </p:blipFill>
        <p:spPr>
          <a:xfrm>
            <a:off x="-2639138" y="3587048"/>
            <a:ext cx="5483724" cy="27878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, 椅子 的圖片&#10;&#10;自動產生的描述" id="341" name="Google Shape;341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14235" y="2242190"/>
            <a:ext cx="1658306" cy="2132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4"/>
          <p:cNvSpPr txBox="1"/>
          <p:nvPr>
            <p:ph type="title"/>
          </p:nvPr>
        </p:nvSpPr>
        <p:spPr>
          <a:xfrm>
            <a:off x="449943" y="365125"/>
            <a:ext cx="11292114" cy="1304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Microsoft JhengHei"/>
              <a:buNone/>
            </a:pPr>
            <a:r>
              <a:rPr b="1" lang="zh-TW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抽血：</a:t>
            </a:r>
            <a:br>
              <a:rPr b="1" lang="zh-TW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>
                <a:latin typeface="Microsoft JhengHei"/>
                <a:ea typeface="Microsoft JhengHei"/>
                <a:cs typeface="Microsoft JhengHei"/>
                <a:sym typeface="Microsoft JhengHei"/>
              </a:rPr>
              <a:t>腎絲球過濾率(eGFR)</a:t>
            </a:r>
            <a:r>
              <a:rPr b="1" baseline="30000" lang="zh-TW">
                <a:latin typeface="Microsoft JhengHei"/>
                <a:ea typeface="Microsoft JhengHei"/>
                <a:cs typeface="Microsoft JhengHei"/>
                <a:sym typeface="Microsoft JhengHei"/>
              </a:rPr>
              <a:t>1</a:t>
            </a:r>
            <a:endParaRPr b="1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47" name="Google Shape;347;p14"/>
          <p:cNvSpPr txBox="1"/>
          <p:nvPr>
            <p:ph idx="2" type="body"/>
          </p:nvPr>
        </p:nvSpPr>
        <p:spPr>
          <a:xfrm>
            <a:off x="200025" y="6440488"/>
            <a:ext cx="76057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1200"/>
              <a:buFont typeface="Montserrat SemiBold"/>
              <a:buAutoNum type="arabicPeriod"/>
            </a:pPr>
            <a:r>
              <a:rPr lang="zh-TW"/>
              <a:t>衛生福利部國民健康署。慢性腎臟病健康管理手冊(2018)。</a:t>
            </a:r>
            <a:endParaRPr/>
          </a:p>
        </p:txBody>
      </p:sp>
      <p:sp>
        <p:nvSpPr>
          <p:cNvPr id="348" name="Google Shape;348;p14"/>
          <p:cNvSpPr txBox="1"/>
          <p:nvPr/>
        </p:nvSpPr>
        <p:spPr>
          <a:xfrm>
            <a:off x="608191" y="2330889"/>
            <a:ext cx="6438785" cy="26930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2400"/>
              <a:buFont typeface="Arial"/>
              <a:buChar char="•"/>
            </a:pPr>
            <a:r>
              <a:rPr lang="zh-TW" sz="2400" u="none" cap="none" strike="noStrike"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rPr>
              <a:t>根據個人的年紀、體重、性別，可換算估計</a:t>
            </a:r>
            <a:r>
              <a:rPr b="1" lang="zh-TW" sz="24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腎絲球過濾率(eGFR)</a:t>
            </a:r>
            <a:r>
              <a:rPr lang="zh-TW" sz="2400" u="none" cap="none" strike="noStrike"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rPr>
              <a:t>腎功能指標。</a:t>
            </a:r>
            <a:endParaRPr/>
          </a:p>
          <a:p>
            <a:pPr indent="-285750" lvl="0" marL="285750" marR="0" rtl="0" algn="l">
              <a:spcBef>
                <a:spcPts val="1000"/>
              </a:spcBef>
              <a:spcAft>
                <a:spcPts val="0"/>
              </a:spcAft>
              <a:buClr>
                <a:srgbClr val="6C4A37"/>
              </a:buClr>
              <a:buSzPts val="2400"/>
              <a:buFont typeface="Arial"/>
              <a:buChar char="•"/>
            </a:pPr>
            <a:r>
              <a:rPr lang="zh-TW" sz="2400" u="none" cap="none" strike="noStrike"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rPr>
              <a:t>健康的腎臟eGFR約為</a:t>
            </a:r>
            <a:r>
              <a:rPr b="1" lang="zh-TW" sz="24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100</a:t>
            </a:r>
            <a:r>
              <a:rPr lang="zh-TW" sz="2400" u="none" cap="none" strike="noStrike"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rPr>
              <a:t>左右，越低代表腎臟越有損傷與退化。</a:t>
            </a:r>
            <a:endParaRPr sz="2400" u="none" cap="none" strike="noStrike">
              <a:solidFill>
                <a:srgbClr val="6C4A3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1" marL="742950" marR="0" rtl="0" algn="l">
              <a:spcBef>
                <a:spcPts val="1000"/>
              </a:spcBef>
              <a:spcAft>
                <a:spcPts val="0"/>
              </a:spcAft>
              <a:buClr>
                <a:srgbClr val="6C4A37"/>
              </a:buClr>
              <a:buSzPts val="2400"/>
              <a:buFont typeface="Arial"/>
              <a:buChar char="•"/>
            </a:pPr>
            <a:r>
              <a:rPr b="0" i="0" lang="zh-TW" sz="2400" u="none" cap="none" strike="noStrike"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rPr>
              <a:t>年紀超過40歲，腎功能每年退化1％</a:t>
            </a:r>
            <a:endParaRPr/>
          </a:p>
          <a:p>
            <a:pPr indent="-285750" lvl="1" marL="742950" marR="0" rtl="0" algn="l">
              <a:spcBef>
                <a:spcPts val="1000"/>
              </a:spcBef>
              <a:spcAft>
                <a:spcPts val="0"/>
              </a:spcAft>
              <a:buClr>
                <a:srgbClr val="6C4A37"/>
              </a:buClr>
              <a:buSzPts val="2400"/>
              <a:buFont typeface="Arial"/>
              <a:buChar char="•"/>
            </a:pPr>
            <a:r>
              <a:rPr b="0" i="0" lang="zh-TW" sz="2400" u="none" cap="none" strike="noStrike"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rPr>
              <a:t>腎臟老化，腎元數目逐漸減少</a:t>
            </a:r>
            <a:endParaRPr/>
          </a:p>
        </p:txBody>
      </p:sp>
      <p:pic>
        <p:nvPicPr>
          <p:cNvPr id="349" name="Google Shape;34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53969" y="492515"/>
            <a:ext cx="3362810" cy="5581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5"/>
          <p:cNvSpPr/>
          <p:nvPr>
            <p:ph idx="12" type="sldNum"/>
          </p:nvPr>
        </p:nvSpPr>
        <p:spPr>
          <a:xfrm>
            <a:off x="11631835" y="6433242"/>
            <a:ext cx="360000" cy="360000"/>
          </a:xfrm>
          <a:prstGeom prst="roundRect">
            <a:avLst>
              <a:gd fmla="val 16667" name="adj"/>
            </a:avLst>
          </a:prstGeom>
          <a:solidFill>
            <a:srgbClr val="BE846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55" name="Google Shape;355;p15"/>
          <p:cNvSpPr txBox="1"/>
          <p:nvPr>
            <p:ph type="title"/>
          </p:nvPr>
        </p:nvSpPr>
        <p:spPr>
          <a:xfrm>
            <a:off x="449943" y="365125"/>
            <a:ext cx="11292114" cy="16767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Microsoft JhengHei"/>
              <a:buNone/>
            </a:pPr>
            <a:r>
              <a:rPr b="1" lang="zh-TW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驗尿：</a:t>
            </a:r>
            <a:br>
              <a:rPr b="1" lang="zh-TW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>
                <a:latin typeface="Microsoft JhengHei"/>
                <a:ea typeface="Microsoft JhengHei"/>
                <a:cs typeface="Microsoft JhengHei"/>
                <a:sym typeface="Microsoft JhengHei"/>
              </a:rPr>
              <a:t>尿液白蛋白(urine albumin-creatinine ratio, UACR)</a:t>
            </a:r>
            <a:r>
              <a:rPr b="1" baseline="30000" lang="zh-TW">
                <a:latin typeface="Microsoft JhengHei"/>
                <a:ea typeface="Microsoft JhengHei"/>
                <a:cs typeface="Microsoft JhengHei"/>
                <a:sym typeface="Microsoft JhengHei"/>
              </a:rPr>
              <a:t>1</a:t>
            </a:r>
            <a:endParaRPr b="1" baseline="30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56" name="Google Shape;356;p15"/>
          <p:cNvSpPr txBox="1"/>
          <p:nvPr>
            <p:ph idx="2" type="body"/>
          </p:nvPr>
        </p:nvSpPr>
        <p:spPr>
          <a:xfrm>
            <a:off x="200025" y="6440488"/>
            <a:ext cx="76057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1200"/>
              <a:buFont typeface="Montserrat SemiBold"/>
              <a:buAutoNum type="arabicPeriod"/>
            </a:pPr>
            <a:r>
              <a:rPr lang="zh-TW"/>
              <a:t>衛生福利部國民健康署。慢性腎臟病健康管理手冊(2018)。</a:t>
            </a:r>
            <a:endParaRPr/>
          </a:p>
        </p:txBody>
      </p:sp>
      <p:sp>
        <p:nvSpPr>
          <p:cNvPr id="357" name="Google Shape;357;p15"/>
          <p:cNvSpPr txBox="1"/>
          <p:nvPr/>
        </p:nvSpPr>
        <p:spPr>
          <a:xfrm>
            <a:off x="584178" y="3023408"/>
            <a:ext cx="5510023" cy="16979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2400"/>
              <a:buFont typeface="Arial"/>
              <a:buChar char="•"/>
            </a:pPr>
            <a:r>
              <a:rPr lang="zh-TW" sz="2400" u="none" cap="none" strike="noStrike"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rPr>
              <a:t>蛋白尿出現代表</a:t>
            </a:r>
            <a:r>
              <a:rPr b="1" lang="zh-TW" sz="24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腎臟實質受損</a:t>
            </a:r>
            <a:r>
              <a:rPr lang="zh-TW" sz="2400" u="none" cap="none" strike="noStrike"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rPr>
              <a:t>。</a:t>
            </a:r>
            <a:endParaRPr/>
          </a:p>
          <a:p>
            <a:pPr indent="-285750" lvl="0" marL="285750" marR="0" rtl="0" algn="l">
              <a:spcBef>
                <a:spcPts val="1000"/>
              </a:spcBef>
              <a:spcAft>
                <a:spcPts val="0"/>
              </a:spcAft>
              <a:buClr>
                <a:srgbClr val="6C4A37"/>
              </a:buClr>
              <a:buSzPts val="2400"/>
              <a:buFont typeface="Arial"/>
              <a:buChar char="•"/>
            </a:pPr>
            <a:r>
              <a:rPr lang="zh-TW" sz="2400" u="none" cap="none" strike="noStrike"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rPr>
              <a:t>蛋白尿會影響腎絲球過濾率，也會增加心血管疾病的危險性，因此要</a:t>
            </a:r>
            <a:r>
              <a:rPr b="1" lang="zh-TW" sz="24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定期檢測</a:t>
            </a:r>
            <a:r>
              <a:rPr lang="zh-TW" sz="2400" u="none" cap="none" strike="noStrike"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rPr>
              <a:t>。</a:t>
            </a:r>
            <a:endParaRPr/>
          </a:p>
        </p:txBody>
      </p:sp>
      <p:sp>
        <p:nvSpPr>
          <p:cNvPr id="358" name="Google Shape;358;p15"/>
          <p:cNvSpPr/>
          <p:nvPr/>
        </p:nvSpPr>
        <p:spPr>
          <a:xfrm>
            <a:off x="6335707" y="3148262"/>
            <a:ext cx="1665315" cy="2461980"/>
          </a:xfrm>
          <a:custGeom>
            <a:rect b="b" l="l" r="r" t="t"/>
            <a:pathLst>
              <a:path extrusionOk="0" fill="none" h="2461980" w="1665315">
                <a:moveTo>
                  <a:pt x="0" y="277558"/>
                </a:moveTo>
                <a:cubicBezTo>
                  <a:pt x="6878" y="147435"/>
                  <a:pt x="162486" y="-11237"/>
                  <a:pt x="277558" y="0"/>
                </a:cubicBezTo>
                <a:lnTo>
                  <a:pt x="277553" y="0"/>
                </a:lnTo>
                <a:lnTo>
                  <a:pt x="277553" y="0"/>
                </a:lnTo>
                <a:cubicBezTo>
                  <a:pt x="436762" y="-45873"/>
                  <a:pt x="512666" y="42539"/>
                  <a:pt x="693881" y="0"/>
                </a:cubicBezTo>
                <a:cubicBezTo>
                  <a:pt x="822282" y="-13422"/>
                  <a:pt x="947118" y="1811"/>
                  <a:pt x="1020003" y="0"/>
                </a:cubicBezTo>
                <a:cubicBezTo>
                  <a:pt x="1092888" y="-1811"/>
                  <a:pt x="1258006" y="26304"/>
                  <a:pt x="1387757" y="0"/>
                </a:cubicBezTo>
                <a:cubicBezTo>
                  <a:pt x="1573582" y="-31992"/>
                  <a:pt x="1638912" y="139072"/>
                  <a:pt x="1665315" y="277558"/>
                </a:cubicBezTo>
                <a:cubicBezTo>
                  <a:pt x="1694924" y="528773"/>
                  <a:pt x="1640931" y="596519"/>
                  <a:pt x="1665315" y="880028"/>
                </a:cubicBezTo>
                <a:cubicBezTo>
                  <a:pt x="1689699" y="1163537"/>
                  <a:pt x="1637769" y="1299449"/>
                  <a:pt x="1665315" y="1436155"/>
                </a:cubicBezTo>
                <a:lnTo>
                  <a:pt x="1665315" y="1436155"/>
                </a:lnTo>
                <a:cubicBezTo>
                  <a:pt x="1692515" y="1563844"/>
                  <a:pt x="1630574" y="1676923"/>
                  <a:pt x="1665315" y="1750057"/>
                </a:cubicBezTo>
                <a:cubicBezTo>
                  <a:pt x="1700056" y="1823191"/>
                  <a:pt x="1644903" y="1945535"/>
                  <a:pt x="1665315" y="2051650"/>
                </a:cubicBezTo>
                <a:cubicBezTo>
                  <a:pt x="1681219" y="2103137"/>
                  <a:pt x="1654312" y="2152738"/>
                  <a:pt x="1665315" y="2184422"/>
                </a:cubicBezTo>
                <a:cubicBezTo>
                  <a:pt x="1673243" y="2346040"/>
                  <a:pt x="1533529" y="2502622"/>
                  <a:pt x="1387757" y="2461980"/>
                </a:cubicBezTo>
                <a:cubicBezTo>
                  <a:pt x="1238416" y="2484815"/>
                  <a:pt x="1144731" y="2448097"/>
                  <a:pt x="1026941" y="2461980"/>
                </a:cubicBezTo>
                <a:cubicBezTo>
                  <a:pt x="909151" y="2475863"/>
                  <a:pt x="798062" y="2434886"/>
                  <a:pt x="693881" y="2461980"/>
                </a:cubicBezTo>
                <a:cubicBezTo>
                  <a:pt x="607724" y="2486678"/>
                  <a:pt x="368064" y="2426533"/>
                  <a:pt x="273528" y="2461980"/>
                </a:cubicBezTo>
                <a:cubicBezTo>
                  <a:pt x="275414" y="2461894"/>
                  <a:pt x="275810" y="2462135"/>
                  <a:pt x="277553" y="2461980"/>
                </a:cubicBezTo>
                <a:lnTo>
                  <a:pt x="277558" y="2461980"/>
                </a:lnTo>
                <a:cubicBezTo>
                  <a:pt x="124904" y="2490959"/>
                  <a:pt x="31169" y="2309745"/>
                  <a:pt x="0" y="2184422"/>
                </a:cubicBezTo>
                <a:cubicBezTo>
                  <a:pt x="-4595" y="2142407"/>
                  <a:pt x="7986" y="2091348"/>
                  <a:pt x="0" y="2051650"/>
                </a:cubicBezTo>
                <a:cubicBezTo>
                  <a:pt x="-10185" y="1917991"/>
                  <a:pt x="3569" y="1838950"/>
                  <a:pt x="0" y="1731593"/>
                </a:cubicBezTo>
                <a:cubicBezTo>
                  <a:pt x="-3569" y="1624236"/>
                  <a:pt x="17085" y="1517854"/>
                  <a:pt x="0" y="1436155"/>
                </a:cubicBezTo>
                <a:lnTo>
                  <a:pt x="0" y="1436155"/>
                </a:lnTo>
                <a:cubicBezTo>
                  <a:pt x="-28744" y="1149879"/>
                  <a:pt x="18615" y="1070440"/>
                  <a:pt x="0" y="845271"/>
                </a:cubicBezTo>
                <a:cubicBezTo>
                  <a:pt x="-18615" y="620102"/>
                  <a:pt x="50569" y="493659"/>
                  <a:pt x="0" y="277558"/>
                </a:cubicBezTo>
                <a:close/>
              </a:path>
              <a:path extrusionOk="0" h="2461980" w="1665315">
                <a:moveTo>
                  <a:pt x="0" y="277558"/>
                </a:moveTo>
                <a:cubicBezTo>
                  <a:pt x="-32148" y="104438"/>
                  <a:pt x="82531" y="15664"/>
                  <a:pt x="277558" y="0"/>
                </a:cubicBezTo>
                <a:lnTo>
                  <a:pt x="277553" y="0"/>
                </a:lnTo>
                <a:lnTo>
                  <a:pt x="277553" y="0"/>
                </a:lnTo>
                <a:cubicBezTo>
                  <a:pt x="453505" y="-32652"/>
                  <a:pt x="516426" y="4544"/>
                  <a:pt x="693881" y="0"/>
                </a:cubicBezTo>
                <a:cubicBezTo>
                  <a:pt x="833004" y="-23489"/>
                  <a:pt x="887029" y="244"/>
                  <a:pt x="1033880" y="0"/>
                </a:cubicBezTo>
                <a:cubicBezTo>
                  <a:pt x="1180731" y="-244"/>
                  <a:pt x="1289697" y="3830"/>
                  <a:pt x="1387757" y="0"/>
                </a:cubicBezTo>
                <a:cubicBezTo>
                  <a:pt x="1547172" y="-22662"/>
                  <a:pt x="1655100" y="117569"/>
                  <a:pt x="1665315" y="277558"/>
                </a:cubicBezTo>
                <a:cubicBezTo>
                  <a:pt x="1728947" y="457777"/>
                  <a:pt x="1619730" y="739060"/>
                  <a:pt x="1665315" y="880028"/>
                </a:cubicBezTo>
                <a:cubicBezTo>
                  <a:pt x="1710900" y="1020996"/>
                  <a:pt x="1659758" y="1177333"/>
                  <a:pt x="1665315" y="1436155"/>
                </a:cubicBezTo>
                <a:lnTo>
                  <a:pt x="1665315" y="1436155"/>
                </a:lnTo>
                <a:cubicBezTo>
                  <a:pt x="1691125" y="1531395"/>
                  <a:pt x="1651531" y="1659758"/>
                  <a:pt x="1665315" y="1743903"/>
                </a:cubicBezTo>
                <a:cubicBezTo>
                  <a:pt x="1679099" y="1828048"/>
                  <a:pt x="1630016" y="1903834"/>
                  <a:pt x="1665315" y="2051650"/>
                </a:cubicBezTo>
                <a:cubicBezTo>
                  <a:pt x="1677120" y="2095450"/>
                  <a:pt x="1658151" y="2140493"/>
                  <a:pt x="1665315" y="2184422"/>
                </a:cubicBezTo>
                <a:cubicBezTo>
                  <a:pt x="1679952" y="2355642"/>
                  <a:pt x="1574394" y="2432784"/>
                  <a:pt x="1387757" y="2461980"/>
                </a:cubicBezTo>
                <a:cubicBezTo>
                  <a:pt x="1273216" y="2501097"/>
                  <a:pt x="1134157" y="2435883"/>
                  <a:pt x="1040819" y="2461980"/>
                </a:cubicBezTo>
                <a:cubicBezTo>
                  <a:pt x="947481" y="2488077"/>
                  <a:pt x="784300" y="2424593"/>
                  <a:pt x="693881" y="2461980"/>
                </a:cubicBezTo>
                <a:cubicBezTo>
                  <a:pt x="555169" y="2485032"/>
                  <a:pt x="414960" y="2420074"/>
                  <a:pt x="273528" y="2461980"/>
                </a:cubicBezTo>
                <a:cubicBezTo>
                  <a:pt x="274950" y="2461572"/>
                  <a:pt x="276440" y="2462431"/>
                  <a:pt x="277553" y="2461980"/>
                </a:cubicBezTo>
                <a:lnTo>
                  <a:pt x="277558" y="2461980"/>
                </a:lnTo>
                <a:cubicBezTo>
                  <a:pt x="122515" y="2503618"/>
                  <a:pt x="33689" y="2317729"/>
                  <a:pt x="0" y="2184422"/>
                </a:cubicBezTo>
                <a:cubicBezTo>
                  <a:pt x="-1143" y="2155243"/>
                  <a:pt x="527" y="2117470"/>
                  <a:pt x="0" y="2051650"/>
                </a:cubicBezTo>
                <a:cubicBezTo>
                  <a:pt x="-27509" y="1988626"/>
                  <a:pt x="30130" y="1878609"/>
                  <a:pt x="0" y="1756212"/>
                </a:cubicBezTo>
                <a:cubicBezTo>
                  <a:pt x="-30130" y="1633815"/>
                  <a:pt x="23189" y="1528109"/>
                  <a:pt x="0" y="1436155"/>
                </a:cubicBezTo>
                <a:lnTo>
                  <a:pt x="0" y="1436155"/>
                </a:lnTo>
                <a:cubicBezTo>
                  <a:pt x="-25285" y="1184946"/>
                  <a:pt x="39680" y="1059671"/>
                  <a:pt x="0" y="891614"/>
                </a:cubicBezTo>
                <a:cubicBezTo>
                  <a:pt x="-39680" y="723557"/>
                  <a:pt x="54585" y="505685"/>
                  <a:pt x="0" y="277558"/>
                </a:cubicBezTo>
                <a:close/>
              </a:path>
            </a:pathLst>
          </a:custGeom>
          <a:solidFill>
            <a:srgbClr val="BE8462"/>
          </a:solidFill>
          <a:ln cap="flat" cmpd="sng" w="19050">
            <a:solidFill>
              <a:srgbClr val="BE846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0" spcFirstLastPara="1" rIns="36000" wrap="square" tIns="72000">
            <a:noAutofit/>
          </a:bodyPr>
          <a:lstStyle/>
          <a:p>
            <a:pPr indent="0" lvl="0" marL="0" marR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避開生理期</a:t>
            </a:r>
            <a:endParaRPr b="1" i="0" sz="2000" u="none" strike="noStrik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359" name="Google Shape;359;p15"/>
          <p:cNvSpPr/>
          <p:nvPr/>
        </p:nvSpPr>
        <p:spPr>
          <a:xfrm>
            <a:off x="8139107" y="3148262"/>
            <a:ext cx="1665315" cy="2461980"/>
          </a:xfrm>
          <a:custGeom>
            <a:rect b="b" l="l" r="r" t="t"/>
            <a:pathLst>
              <a:path extrusionOk="0" fill="none" h="2461980" w="1665315">
                <a:moveTo>
                  <a:pt x="0" y="277558"/>
                </a:moveTo>
                <a:cubicBezTo>
                  <a:pt x="6878" y="147435"/>
                  <a:pt x="162486" y="-11237"/>
                  <a:pt x="277558" y="0"/>
                </a:cubicBezTo>
                <a:lnTo>
                  <a:pt x="277553" y="0"/>
                </a:lnTo>
                <a:lnTo>
                  <a:pt x="277553" y="0"/>
                </a:lnTo>
                <a:cubicBezTo>
                  <a:pt x="436762" y="-45873"/>
                  <a:pt x="512666" y="42539"/>
                  <a:pt x="693881" y="0"/>
                </a:cubicBezTo>
                <a:cubicBezTo>
                  <a:pt x="822282" y="-13422"/>
                  <a:pt x="947118" y="1811"/>
                  <a:pt x="1020003" y="0"/>
                </a:cubicBezTo>
                <a:cubicBezTo>
                  <a:pt x="1092888" y="-1811"/>
                  <a:pt x="1258006" y="26304"/>
                  <a:pt x="1387757" y="0"/>
                </a:cubicBezTo>
                <a:cubicBezTo>
                  <a:pt x="1573582" y="-31992"/>
                  <a:pt x="1638912" y="139072"/>
                  <a:pt x="1665315" y="277558"/>
                </a:cubicBezTo>
                <a:cubicBezTo>
                  <a:pt x="1694924" y="528773"/>
                  <a:pt x="1640931" y="596519"/>
                  <a:pt x="1665315" y="880028"/>
                </a:cubicBezTo>
                <a:cubicBezTo>
                  <a:pt x="1689699" y="1163537"/>
                  <a:pt x="1637769" y="1299449"/>
                  <a:pt x="1665315" y="1436155"/>
                </a:cubicBezTo>
                <a:lnTo>
                  <a:pt x="1665315" y="1436155"/>
                </a:lnTo>
                <a:cubicBezTo>
                  <a:pt x="1692515" y="1563844"/>
                  <a:pt x="1630574" y="1676923"/>
                  <a:pt x="1665315" y="1750057"/>
                </a:cubicBezTo>
                <a:cubicBezTo>
                  <a:pt x="1700056" y="1823191"/>
                  <a:pt x="1644903" y="1945535"/>
                  <a:pt x="1665315" y="2051650"/>
                </a:cubicBezTo>
                <a:cubicBezTo>
                  <a:pt x="1681219" y="2103137"/>
                  <a:pt x="1654312" y="2152738"/>
                  <a:pt x="1665315" y="2184422"/>
                </a:cubicBezTo>
                <a:cubicBezTo>
                  <a:pt x="1673243" y="2346040"/>
                  <a:pt x="1533529" y="2502622"/>
                  <a:pt x="1387757" y="2461980"/>
                </a:cubicBezTo>
                <a:cubicBezTo>
                  <a:pt x="1238416" y="2484815"/>
                  <a:pt x="1144731" y="2448097"/>
                  <a:pt x="1026941" y="2461980"/>
                </a:cubicBezTo>
                <a:cubicBezTo>
                  <a:pt x="909151" y="2475863"/>
                  <a:pt x="798062" y="2434886"/>
                  <a:pt x="693881" y="2461980"/>
                </a:cubicBezTo>
                <a:cubicBezTo>
                  <a:pt x="607724" y="2486678"/>
                  <a:pt x="368064" y="2426533"/>
                  <a:pt x="273528" y="2461980"/>
                </a:cubicBezTo>
                <a:cubicBezTo>
                  <a:pt x="275414" y="2461894"/>
                  <a:pt x="275810" y="2462135"/>
                  <a:pt x="277553" y="2461980"/>
                </a:cubicBezTo>
                <a:lnTo>
                  <a:pt x="277558" y="2461980"/>
                </a:lnTo>
                <a:cubicBezTo>
                  <a:pt x="124904" y="2490959"/>
                  <a:pt x="31169" y="2309745"/>
                  <a:pt x="0" y="2184422"/>
                </a:cubicBezTo>
                <a:cubicBezTo>
                  <a:pt x="-4595" y="2142407"/>
                  <a:pt x="7986" y="2091348"/>
                  <a:pt x="0" y="2051650"/>
                </a:cubicBezTo>
                <a:cubicBezTo>
                  <a:pt x="-10185" y="1917991"/>
                  <a:pt x="3569" y="1838950"/>
                  <a:pt x="0" y="1731593"/>
                </a:cubicBezTo>
                <a:cubicBezTo>
                  <a:pt x="-3569" y="1624236"/>
                  <a:pt x="17085" y="1517854"/>
                  <a:pt x="0" y="1436155"/>
                </a:cubicBezTo>
                <a:lnTo>
                  <a:pt x="0" y="1436155"/>
                </a:lnTo>
                <a:cubicBezTo>
                  <a:pt x="-28744" y="1149879"/>
                  <a:pt x="18615" y="1070440"/>
                  <a:pt x="0" y="845271"/>
                </a:cubicBezTo>
                <a:cubicBezTo>
                  <a:pt x="-18615" y="620102"/>
                  <a:pt x="50569" y="493659"/>
                  <a:pt x="0" y="277558"/>
                </a:cubicBezTo>
                <a:close/>
              </a:path>
              <a:path extrusionOk="0" h="2461980" w="1665315">
                <a:moveTo>
                  <a:pt x="0" y="277558"/>
                </a:moveTo>
                <a:cubicBezTo>
                  <a:pt x="-32148" y="104438"/>
                  <a:pt x="82531" y="15664"/>
                  <a:pt x="277558" y="0"/>
                </a:cubicBezTo>
                <a:lnTo>
                  <a:pt x="277553" y="0"/>
                </a:lnTo>
                <a:lnTo>
                  <a:pt x="277553" y="0"/>
                </a:lnTo>
                <a:cubicBezTo>
                  <a:pt x="453505" y="-32652"/>
                  <a:pt x="516426" y="4544"/>
                  <a:pt x="693881" y="0"/>
                </a:cubicBezTo>
                <a:cubicBezTo>
                  <a:pt x="833004" y="-23489"/>
                  <a:pt x="887029" y="244"/>
                  <a:pt x="1033880" y="0"/>
                </a:cubicBezTo>
                <a:cubicBezTo>
                  <a:pt x="1180731" y="-244"/>
                  <a:pt x="1289697" y="3830"/>
                  <a:pt x="1387757" y="0"/>
                </a:cubicBezTo>
                <a:cubicBezTo>
                  <a:pt x="1547172" y="-22662"/>
                  <a:pt x="1655100" y="117569"/>
                  <a:pt x="1665315" y="277558"/>
                </a:cubicBezTo>
                <a:cubicBezTo>
                  <a:pt x="1728947" y="457777"/>
                  <a:pt x="1619730" y="739060"/>
                  <a:pt x="1665315" y="880028"/>
                </a:cubicBezTo>
                <a:cubicBezTo>
                  <a:pt x="1710900" y="1020996"/>
                  <a:pt x="1659758" y="1177333"/>
                  <a:pt x="1665315" y="1436155"/>
                </a:cubicBezTo>
                <a:lnTo>
                  <a:pt x="1665315" y="1436155"/>
                </a:lnTo>
                <a:cubicBezTo>
                  <a:pt x="1691125" y="1531395"/>
                  <a:pt x="1651531" y="1659758"/>
                  <a:pt x="1665315" y="1743903"/>
                </a:cubicBezTo>
                <a:cubicBezTo>
                  <a:pt x="1679099" y="1828048"/>
                  <a:pt x="1630016" y="1903834"/>
                  <a:pt x="1665315" y="2051650"/>
                </a:cubicBezTo>
                <a:cubicBezTo>
                  <a:pt x="1677120" y="2095450"/>
                  <a:pt x="1658151" y="2140493"/>
                  <a:pt x="1665315" y="2184422"/>
                </a:cubicBezTo>
                <a:cubicBezTo>
                  <a:pt x="1679952" y="2355642"/>
                  <a:pt x="1574394" y="2432784"/>
                  <a:pt x="1387757" y="2461980"/>
                </a:cubicBezTo>
                <a:cubicBezTo>
                  <a:pt x="1273216" y="2501097"/>
                  <a:pt x="1134157" y="2435883"/>
                  <a:pt x="1040819" y="2461980"/>
                </a:cubicBezTo>
                <a:cubicBezTo>
                  <a:pt x="947481" y="2488077"/>
                  <a:pt x="784300" y="2424593"/>
                  <a:pt x="693881" y="2461980"/>
                </a:cubicBezTo>
                <a:cubicBezTo>
                  <a:pt x="555169" y="2485032"/>
                  <a:pt x="414960" y="2420074"/>
                  <a:pt x="273528" y="2461980"/>
                </a:cubicBezTo>
                <a:cubicBezTo>
                  <a:pt x="274950" y="2461572"/>
                  <a:pt x="276440" y="2462431"/>
                  <a:pt x="277553" y="2461980"/>
                </a:cubicBezTo>
                <a:lnTo>
                  <a:pt x="277558" y="2461980"/>
                </a:lnTo>
                <a:cubicBezTo>
                  <a:pt x="122515" y="2503618"/>
                  <a:pt x="33689" y="2317729"/>
                  <a:pt x="0" y="2184422"/>
                </a:cubicBezTo>
                <a:cubicBezTo>
                  <a:pt x="-1143" y="2155243"/>
                  <a:pt x="527" y="2117470"/>
                  <a:pt x="0" y="2051650"/>
                </a:cubicBezTo>
                <a:cubicBezTo>
                  <a:pt x="-27509" y="1988626"/>
                  <a:pt x="30130" y="1878609"/>
                  <a:pt x="0" y="1756212"/>
                </a:cubicBezTo>
                <a:cubicBezTo>
                  <a:pt x="-30130" y="1633815"/>
                  <a:pt x="23189" y="1528109"/>
                  <a:pt x="0" y="1436155"/>
                </a:cubicBezTo>
                <a:lnTo>
                  <a:pt x="0" y="1436155"/>
                </a:lnTo>
                <a:cubicBezTo>
                  <a:pt x="-25285" y="1184946"/>
                  <a:pt x="39680" y="1059671"/>
                  <a:pt x="0" y="891614"/>
                </a:cubicBezTo>
                <a:cubicBezTo>
                  <a:pt x="-39680" y="723557"/>
                  <a:pt x="54585" y="505685"/>
                  <a:pt x="0" y="277558"/>
                </a:cubicBezTo>
                <a:close/>
              </a:path>
            </a:pathLst>
          </a:custGeom>
          <a:solidFill>
            <a:srgbClr val="BE8462"/>
          </a:solidFill>
          <a:ln cap="flat" cmpd="sng" w="19050">
            <a:solidFill>
              <a:srgbClr val="BE846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0" spcFirstLastPara="1" rIns="36000" wrap="square" tIns="72000">
            <a:noAutofit/>
          </a:bodyPr>
          <a:lstStyle/>
          <a:p>
            <a:pPr indent="0" lvl="0" marL="0" marR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晨間尿</a:t>
            </a:r>
            <a:endParaRPr b="1" i="0" sz="2000" u="none" strike="noStrik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360" name="Google Shape;360;p15"/>
          <p:cNvSpPr/>
          <p:nvPr/>
        </p:nvSpPr>
        <p:spPr>
          <a:xfrm>
            <a:off x="9942507" y="3148262"/>
            <a:ext cx="1665315" cy="2461980"/>
          </a:xfrm>
          <a:custGeom>
            <a:rect b="b" l="l" r="r" t="t"/>
            <a:pathLst>
              <a:path extrusionOk="0" fill="none" h="2461980" w="1665315">
                <a:moveTo>
                  <a:pt x="0" y="277558"/>
                </a:moveTo>
                <a:cubicBezTo>
                  <a:pt x="6878" y="147435"/>
                  <a:pt x="162486" y="-11237"/>
                  <a:pt x="277558" y="0"/>
                </a:cubicBezTo>
                <a:lnTo>
                  <a:pt x="277553" y="0"/>
                </a:lnTo>
                <a:lnTo>
                  <a:pt x="277553" y="0"/>
                </a:lnTo>
                <a:cubicBezTo>
                  <a:pt x="436762" y="-45873"/>
                  <a:pt x="512666" y="42539"/>
                  <a:pt x="693881" y="0"/>
                </a:cubicBezTo>
                <a:cubicBezTo>
                  <a:pt x="822282" y="-13422"/>
                  <a:pt x="947118" y="1811"/>
                  <a:pt x="1020003" y="0"/>
                </a:cubicBezTo>
                <a:cubicBezTo>
                  <a:pt x="1092888" y="-1811"/>
                  <a:pt x="1258006" y="26304"/>
                  <a:pt x="1387757" y="0"/>
                </a:cubicBezTo>
                <a:cubicBezTo>
                  <a:pt x="1573582" y="-31992"/>
                  <a:pt x="1638912" y="139072"/>
                  <a:pt x="1665315" y="277558"/>
                </a:cubicBezTo>
                <a:cubicBezTo>
                  <a:pt x="1694924" y="528773"/>
                  <a:pt x="1640931" y="596519"/>
                  <a:pt x="1665315" y="880028"/>
                </a:cubicBezTo>
                <a:cubicBezTo>
                  <a:pt x="1689699" y="1163537"/>
                  <a:pt x="1637769" y="1299449"/>
                  <a:pt x="1665315" y="1436155"/>
                </a:cubicBezTo>
                <a:lnTo>
                  <a:pt x="1665315" y="1436155"/>
                </a:lnTo>
                <a:cubicBezTo>
                  <a:pt x="1692515" y="1563844"/>
                  <a:pt x="1630574" y="1676923"/>
                  <a:pt x="1665315" y="1750057"/>
                </a:cubicBezTo>
                <a:cubicBezTo>
                  <a:pt x="1700056" y="1823191"/>
                  <a:pt x="1644903" y="1945535"/>
                  <a:pt x="1665315" y="2051650"/>
                </a:cubicBezTo>
                <a:cubicBezTo>
                  <a:pt x="1681219" y="2103137"/>
                  <a:pt x="1654312" y="2152738"/>
                  <a:pt x="1665315" y="2184422"/>
                </a:cubicBezTo>
                <a:cubicBezTo>
                  <a:pt x="1673243" y="2346040"/>
                  <a:pt x="1533529" y="2502622"/>
                  <a:pt x="1387757" y="2461980"/>
                </a:cubicBezTo>
                <a:cubicBezTo>
                  <a:pt x="1238416" y="2484815"/>
                  <a:pt x="1144731" y="2448097"/>
                  <a:pt x="1026941" y="2461980"/>
                </a:cubicBezTo>
                <a:cubicBezTo>
                  <a:pt x="909151" y="2475863"/>
                  <a:pt x="798062" y="2434886"/>
                  <a:pt x="693881" y="2461980"/>
                </a:cubicBezTo>
                <a:cubicBezTo>
                  <a:pt x="607724" y="2486678"/>
                  <a:pt x="368064" y="2426533"/>
                  <a:pt x="273528" y="2461980"/>
                </a:cubicBezTo>
                <a:cubicBezTo>
                  <a:pt x="275414" y="2461894"/>
                  <a:pt x="275810" y="2462135"/>
                  <a:pt x="277553" y="2461980"/>
                </a:cubicBezTo>
                <a:lnTo>
                  <a:pt x="277558" y="2461980"/>
                </a:lnTo>
                <a:cubicBezTo>
                  <a:pt x="124904" y="2490959"/>
                  <a:pt x="31169" y="2309745"/>
                  <a:pt x="0" y="2184422"/>
                </a:cubicBezTo>
                <a:cubicBezTo>
                  <a:pt x="-4595" y="2142407"/>
                  <a:pt x="7986" y="2091348"/>
                  <a:pt x="0" y="2051650"/>
                </a:cubicBezTo>
                <a:cubicBezTo>
                  <a:pt x="-10185" y="1917991"/>
                  <a:pt x="3569" y="1838950"/>
                  <a:pt x="0" y="1731593"/>
                </a:cubicBezTo>
                <a:cubicBezTo>
                  <a:pt x="-3569" y="1624236"/>
                  <a:pt x="17085" y="1517854"/>
                  <a:pt x="0" y="1436155"/>
                </a:cubicBezTo>
                <a:lnTo>
                  <a:pt x="0" y="1436155"/>
                </a:lnTo>
                <a:cubicBezTo>
                  <a:pt x="-28744" y="1149879"/>
                  <a:pt x="18615" y="1070440"/>
                  <a:pt x="0" y="845271"/>
                </a:cubicBezTo>
                <a:cubicBezTo>
                  <a:pt x="-18615" y="620102"/>
                  <a:pt x="50569" y="493659"/>
                  <a:pt x="0" y="277558"/>
                </a:cubicBezTo>
                <a:close/>
              </a:path>
              <a:path extrusionOk="0" h="2461980" w="1665315">
                <a:moveTo>
                  <a:pt x="0" y="277558"/>
                </a:moveTo>
                <a:cubicBezTo>
                  <a:pt x="-32148" y="104438"/>
                  <a:pt x="82531" y="15664"/>
                  <a:pt x="277558" y="0"/>
                </a:cubicBezTo>
                <a:lnTo>
                  <a:pt x="277553" y="0"/>
                </a:lnTo>
                <a:lnTo>
                  <a:pt x="277553" y="0"/>
                </a:lnTo>
                <a:cubicBezTo>
                  <a:pt x="453505" y="-32652"/>
                  <a:pt x="516426" y="4544"/>
                  <a:pt x="693881" y="0"/>
                </a:cubicBezTo>
                <a:cubicBezTo>
                  <a:pt x="833004" y="-23489"/>
                  <a:pt x="887029" y="244"/>
                  <a:pt x="1033880" y="0"/>
                </a:cubicBezTo>
                <a:cubicBezTo>
                  <a:pt x="1180731" y="-244"/>
                  <a:pt x="1289697" y="3830"/>
                  <a:pt x="1387757" y="0"/>
                </a:cubicBezTo>
                <a:cubicBezTo>
                  <a:pt x="1547172" y="-22662"/>
                  <a:pt x="1655100" y="117569"/>
                  <a:pt x="1665315" y="277558"/>
                </a:cubicBezTo>
                <a:cubicBezTo>
                  <a:pt x="1728947" y="457777"/>
                  <a:pt x="1619730" y="739060"/>
                  <a:pt x="1665315" y="880028"/>
                </a:cubicBezTo>
                <a:cubicBezTo>
                  <a:pt x="1710900" y="1020996"/>
                  <a:pt x="1659758" y="1177333"/>
                  <a:pt x="1665315" y="1436155"/>
                </a:cubicBezTo>
                <a:lnTo>
                  <a:pt x="1665315" y="1436155"/>
                </a:lnTo>
                <a:cubicBezTo>
                  <a:pt x="1691125" y="1531395"/>
                  <a:pt x="1651531" y="1659758"/>
                  <a:pt x="1665315" y="1743903"/>
                </a:cubicBezTo>
                <a:cubicBezTo>
                  <a:pt x="1679099" y="1828048"/>
                  <a:pt x="1630016" y="1903834"/>
                  <a:pt x="1665315" y="2051650"/>
                </a:cubicBezTo>
                <a:cubicBezTo>
                  <a:pt x="1677120" y="2095450"/>
                  <a:pt x="1658151" y="2140493"/>
                  <a:pt x="1665315" y="2184422"/>
                </a:cubicBezTo>
                <a:cubicBezTo>
                  <a:pt x="1679952" y="2355642"/>
                  <a:pt x="1574394" y="2432784"/>
                  <a:pt x="1387757" y="2461980"/>
                </a:cubicBezTo>
                <a:cubicBezTo>
                  <a:pt x="1273216" y="2501097"/>
                  <a:pt x="1134157" y="2435883"/>
                  <a:pt x="1040819" y="2461980"/>
                </a:cubicBezTo>
                <a:cubicBezTo>
                  <a:pt x="947481" y="2488077"/>
                  <a:pt x="784300" y="2424593"/>
                  <a:pt x="693881" y="2461980"/>
                </a:cubicBezTo>
                <a:cubicBezTo>
                  <a:pt x="555169" y="2485032"/>
                  <a:pt x="414960" y="2420074"/>
                  <a:pt x="273528" y="2461980"/>
                </a:cubicBezTo>
                <a:cubicBezTo>
                  <a:pt x="274950" y="2461572"/>
                  <a:pt x="276440" y="2462431"/>
                  <a:pt x="277553" y="2461980"/>
                </a:cubicBezTo>
                <a:lnTo>
                  <a:pt x="277558" y="2461980"/>
                </a:lnTo>
                <a:cubicBezTo>
                  <a:pt x="122515" y="2503618"/>
                  <a:pt x="33689" y="2317729"/>
                  <a:pt x="0" y="2184422"/>
                </a:cubicBezTo>
                <a:cubicBezTo>
                  <a:pt x="-1143" y="2155243"/>
                  <a:pt x="527" y="2117470"/>
                  <a:pt x="0" y="2051650"/>
                </a:cubicBezTo>
                <a:cubicBezTo>
                  <a:pt x="-27509" y="1988626"/>
                  <a:pt x="30130" y="1878609"/>
                  <a:pt x="0" y="1756212"/>
                </a:cubicBezTo>
                <a:cubicBezTo>
                  <a:pt x="-30130" y="1633815"/>
                  <a:pt x="23189" y="1528109"/>
                  <a:pt x="0" y="1436155"/>
                </a:cubicBezTo>
                <a:lnTo>
                  <a:pt x="0" y="1436155"/>
                </a:lnTo>
                <a:cubicBezTo>
                  <a:pt x="-25285" y="1184946"/>
                  <a:pt x="39680" y="1059671"/>
                  <a:pt x="0" y="891614"/>
                </a:cubicBezTo>
                <a:cubicBezTo>
                  <a:pt x="-39680" y="723557"/>
                  <a:pt x="54585" y="505685"/>
                  <a:pt x="0" y="277558"/>
                </a:cubicBezTo>
                <a:close/>
              </a:path>
            </a:pathLst>
          </a:custGeom>
          <a:solidFill>
            <a:srgbClr val="BE8462"/>
          </a:solidFill>
          <a:ln cap="flat" cmpd="sng" w="19050">
            <a:solidFill>
              <a:srgbClr val="BE846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0" spcFirstLastPara="1" rIns="36000" wrap="square" tIns="72000">
            <a:noAutofit/>
          </a:bodyPr>
          <a:lstStyle/>
          <a:p>
            <a:pPr indent="0" lvl="0" marL="0" marR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中段尿</a:t>
            </a:r>
            <a:endParaRPr b="1" i="0" sz="2000" u="none" strike="noStrik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361" name="Google Shape;361;p15"/>
          <p:cNvSpPr/>
          <p:nvPr/>
        </p:nvSpPr>
        <p:spPr>
          <a:xfrm>
            <a:off x="6376157" y="2096796"/>
            <a:ext cx="5231665" cy="898611"/>
          </a:xfrm>
          <a:custGeom>
            <a:rect b="b" l="l" r="r" t="t"/>
            <a:pathLst>
              <a:path extrusionOk="0" fill="none" h="898611" w="5231665">
                <a:moveTo>
                  <a:pt x="0" y="149771"/>
                </a:moveTo>
                <a:cubicBezTo>
                  <a:pt x="-3138" y="66954"/>
                  <a:pt x="90193" y="6615"/>
                  <a:pt x="149771" y="0"/>
                </a:cubicBezTo>
                <a:cubicBezTo>
                  <a:pt x="284849" y="-17659"/>
                  <a:pt x="380008" y="40438"/>
                  <a:pt x="496414" y="0"/>
                </a:cubicBezTo>
                <a:cubicBezTo>
                  <a:pt x="612820" y="-40438"/>
                  <a:pt x="779758" y="26596"/>
                  <a:pt x="871944" y="0"/>
                </a:cubicBezTo>
                <a:lnTo>
                  <a:pt x="871944" y="0"/>
                </a:lnTo>
                <a:cubicBezTo>
                  <a:pt x="959414" y="-25897"/>
                  <a:pt x="1144733" y="13021"/>
                  <a:pt x="1268679" y="0"/>
                </a:cubicBezTo>
                <a:cubicBezTo>
                  <a:pt x="1392626" y="-13021"/>
                  <a:pt x="1574804" y="13776"/>
                  <a:pt x="1665413" y="0"/>
                </a:cubicBezTo>
                <a:cubicBezTo>
                  <a:pt x="1756022" y="-13776"/>
                  <a:pt x="2013709" y="61500"/>
                  <a:pt x="2179860" y="0"/>
                </a:cubicBezTo>
                <a:cubicBezTo>
                  <a:pt x="2342909" y="-19723"/>
                  <a:pt x="2534661" y="38118"/>
                  <a:pt x="2818307" y="0"/>
                </a:cubicBezTo>
                <a:cubicBezTo>
                  <a:pt x="3101953" y="-38118"/>
                  <a:pt x="3137788" y="61726"/>
                  <a:pt x="3456755" y="0"/>
                </a:cubicBezTo>
                <a:cubicBezTo>
                  <a:pt x="3775722" y="-61726"/>
                  <a:pt x="3790094" y="23190"/>
                  <a:pt x="4066182" y="0"/>
                </a:cubicBezTo>
                <a:cubicBezTo>
                  <a:pt x="4342270" y="-23190"/>
                  <a:pt x="4593744" y="93073"/>
                  <a:pt x="5081894" y="0"/>
                </a:cubicBezTo>
                <a:cubicBezTo>
                  <a:pt x="5186892" y="3820"/>
                  <a:pt x="5216238" y="72699"/>
                  <a:pt x="5231665" y="149771"/>
                </a:cubicBezTo>
                <a:cubicBezTo>
                  <a:pt x="5262363" y="248485"/>
                  <a:pt x="5221149" y="428583"/>
                  <a:pt x="5231665" y="524190"/>
                </a:cubicBezTo>
                <a:lnTo>
                  <a:pt x="5231665" y="524190"/>
                </a:lnTo>
                <a:cubicBezTo>
                  <a:pt x="5249714" y="570226"/>
                  <a:pt x="5219363" y="670867"/>
                  <a:pt x="5231665" y="748843"/>
                </a:cubicBezTo>
                <a:lnTo>
                  <a:pt x="5231665" y="748840"/>
                </a:lnTo>
                <a:cubicBezTo>
                  <a:pt x="5239011" y="825775"/>
                  <a:pt x="5176232" y="897709"/>
                  <a:pt x="5081894" y="898611"/>
                </a:cubicBezTo>
                <a:cubicBezTo>
                  <a:pt x="4920168" y="949338"/>
                  <a:pt x="4608043" y="892230"/>
                  <a:pt x="4443447" y="898611"/>
                </a:cubicBezTo>
                <a:cubicBezTo>
                  <a:pt x="4278851" y="904992"/>
                  <a:pt x="4060563" y="831323"/>
                  <a:pt x="3834019" y="898611"/>
                </a:cubicBezTo>
                <a:cubicBezTo>
                  <a:pt x="3607475" y="965899"/>
                  <a:pt x="3486391" y="836557"/>
                  <a:pt x="3311653" y="898611"/>
                </a:cubicBezTo>
                <a:cubicBezTo>
                  <a:pt x="3136915" y="960665"/>
                  <a:pt x="2711642" y="890711"/>
                  <a:pt x="2179860" y="898611"/>
                </a:cubicBezTo>
                <a:cubicBezTo>
                  <a:pt x="2024379" y="900364"/>
                  <a:pt x="1950343" y="870262"/>
                  <a:pt x="1739674" y="898611"/>
                </a:cubicBezTo>
                <a:cubicBezTo>
                  <a:pt x="1529005" y="926960"/>
                  <a:pt x="1506876" y="894656"/>
                  <a:pt x="1339104" y="898611"/>
                </a:cubicBezTo>
                <a:cubicBezTo>
                  <a:pt x="1171332" y="902566"/>
                  <a:pt x="975009" y="859679"/>
                  <a:pt x="859301" y="898611"/>
                </a:cubicBezTo>
                <a:cubicBezTo>
                  <a:pt x="863344" y="897153"/>
                  <a:pt x="867299" y="899099"/>
                  <a:pt x="871944" y="898611"/>
                </a:cubicBezTo>
                <a:cubicBezTo>
                  <a:pt x="745662" y="931058"/>
                  <a:pt x="665020" y="862121"/>
                  <a:pt x="503636" y="898611"/>
                </a:cubicBezTo>
                <a:cubicBezTo>
                  <a:pt x="342252" y="935101"/>
                  <a:pt x="263826" y="896779"/>
                  <a:pt x="149771" y="898611"/>
                </a:cubicBezTo>
                <a:cubicBezTo>
                  <a:pt x="71141" y="909818"/>
                  <a:pt x="-2835" y="831064"/>
                  <a:pt x="0" y="748840"/>
                </a:cubicBezTo>
                <a:lnTo>
                  <a:pt x="0" y="748843"/>
                </a:lnTo>
                <a:cubicBezTo>
                  <a:pt x="-4816" y="701262"/>
                  <a:pt x="5195" y="593016"/>
                  <a:pt x="0" y="524190"/>
                </a:cubicBezTo>
                <a:lnTo>
                  <a:pt x="0" y="524190"/>
                </a:lnTo>
                <a:cubicBezTo>
                  <a:pt x="-18248" y="386175"/>
                  <a:pt x="13202" y="249396"/>
                  <a:pt x="0" y="149771"/>
                </a:cubicBezTo>
                <a:close/>
              </a:path>
              <a:path extrusionOk="0" h="898611" w="5231665">
                <a:moveTo>
                  <a:pt x="0" y="149771"/>
                </a:moveTo>
                <a:cubicBezTo>
                  <a:pt x="-1818" y="65934"/>
                  <a:pt x="56484" y="3968"/>
                  <a:pt x="149771" y="0"/>
                </a:cubicBezTo>
                <a:cubicBezTo>
                  <a:pt x="320559" y="-3965"/>
                  <a:pt x="337885" y="40521"/>
                  <a:pt x="525301" y="0"/>
                </a:cubicBezTo>
                <a:cubicBezTo>
                  <a:pt x="712717" y="-40521"/>
                  <a:pt x="778178" y="34859"/>
                  <a:pt x="871944" y="0"/>
                </a:cubicBezTo>
                <a:lnTo>
                  <a:pt x="871944" y="0"/>
                </a:lnTo>
                <a:cubicBezTo>
                  <a:pt x="1070433" y="-38738"/>
                  <a:pt x="1148595" y="31818"/>
                  <a:pt x="1281758" y="0"/>
                </a:cubicBezTo>
                <a:cubicBezTo>
                  <a:pt x="1414921" y="-31818"/>
                  <a:pt x="1629711" y="54067"/>
                  <a:pt x="1743888" y="0"/>
                </a:cubicBezTo>
                <a:cubicBezTo>
                  <a:pt x="1858065" y="-54067"/>
                  <a:pt x="2074145" y="51700"/>
                  <a:pt x="2179860" y="0"/>
                </a:cubicBezTo>
                <a:cubicBezTo>
                  <a:pt x="2346709" y="-32612"/>
                  <a:pt x="2625251" y="12733"/>
                  <a:pt x="2818307" y="0"/>
                </a:cubicBezTo>
                <a:cubicBezTo>
                  <a:pt x="3011363" y="-12733"/>
                  <a:pt x="3231879" y="58908"/>
                  <a:pt x="3340674" y="0"/>
                </a:cubicBezTo>
                <a:cubicBezTo>
                  <a:pt x="3449469" y="-58908"/>
                  <a:pt x="3731113" y="19549"/>
                  <a:pt x="3863040" y="0"/>
                </a:cubicBezTo>
                <a:cubicBezTo>
                  <a:pt x="3994967" y="-19549"/>
                  <a:pt x="4223120" y="55658"/>
                  <a:pt x="4443447" y="0"/>
                </a:cubicBezTo>
                <a:cubicBezTo>
                  <a:pt x="4663774" y="-55658"/>
                  <a:pt x="4939920" y="18467"/>
                  <a:pt x="5081894" y="0"/>
                </a:cubicBezTo>
                <a:cubicBezTo>
                  <a:pt x="5172539" y="12213"/>
                  <a:pt x="5245265" y="83715"/>
                  <a:pt x="5231665" y="149771"/>
                </a:cubicBezTo>
                <a:cubicBezTo>
                  <a:pt x="5251762" y="240370"/>
                  <a:pt x="5207276" y="403003"/>
                  <a:pt x="5231665" y="524190"/>
                </a:cubicBezTo>
                <a:lnTo>
                  <a:pt x="5231665" y="524190"/>
                </a:lnTo>
                <a:cubicBezTo>
                  <a:pt x="5238177" y="594281"/>
                  <a:pt x="5228548" y="694290"/>
                  <a:pt x="5231665" y="748843"/>
                </a:cubicBezTo>
                <a:lnTo>
                  <a:pt x="5231665" y="748840"/>
                </a:lnTo>
                <a:cubicBezTo>
                  <a:pt x="5228529" y="825163"/>
                  <a:pt x="5165206" y="890555"/>
                  <a:pt x="5081894" y="898611"/>
                </a:cubicBezTo>
                <a:cubicBezTo>
                  <a:pt x="4916995" y="920424"/>
                  <a:pt x="4667229" y="885535"/>
                  <a:pt x="4472467" y="898611"/>
                </a:cubicBezTo>
                <a:cubicBezTo>
                  <a:pt x="4277705" y="911687"/>
                  <a:pt x="4176769" y="879105"/>
                  <a:pt x="3950101" y="898611"/>
                </a:cubicBezTo>
                <a:cubicBezTo>
                  <a:pt x="3723433" y="918117"/>
                  <a:pt x="3533761" y="846822"/>
                  <a:pt x="3311653" y="898611"/>
                </a:cubicBezTo>
                <a:cubicBezTo>
                  <a:pt x="3089545" y="950400"/>
                  <a:pt x="2857009" y="870240"/>
                  <a:pt x="2731246" y="898611"/>
                </a:cubicBezTo>
                <a:cubicBezTo>
                  <a:pt x="2605483" y="926982"/>
                  <a:pt x="2404775" y="841013"/>
                  <a:pt x="2179860" y="898611"/>
                </a:cubicBezTo>
                <a:cubicBezTo>
                  <a:pt x="1969365" y="904804"/>
                  <a:pt x="1909001" y="868968"/>
                  <a:pt x="1739674" y="898611"/>
                </a:cubicBezTo>
                <a:cubicBezTo>
                  <a:pt x="1570347" y="928254"/>
                  <a:pt x="1495709" y="882546"/>
                  <a:pt x="1339104" y="898611"/>
                </a:cubicBezTo>
                <a:cubicBezTo>
                  <a:pt x="1182499" y="914676"/>
                  <a:pt x="961186" y="888511"/>
                  <a:pt x="859301" y="898611"/>
                </a:cubicBezTo>
                <a:cubicBezTo>
                  <a:pt x="864625" y="898149"/>
                  <a:pt x="866544" y="898690"/>
                  <a:pt x="871944" y="898611"/>
                </a:cubicBezTo>
                <a:cubicBezTo>
                  <a:pt x="728817" y="912994"/>
                  <a:pt x="690328" y="892530"/>
                  <a:pt x="532523" y="898611"/>
                </a:cubicBezTo>
                <a:cubicBezTo>
                  <a:pt x="374718" y="904692"/>
                  <a:pt x="271090" y="894488"/>
                  <a:pt x="149771" y="898611"/>
                </a:cubicBezTo>
                <a:cubicBezTo>
                  <a:pt x="59333" y="906428"/>
                  <a:pt x="-4428" y="841032"/>
                  <a:pt x="0" y="748840"/>
                </a:cubicBezTo>
                <a:lnTo>
                  <a:pt x="0" y="748843"/>
                </a:lnTo>
                <a:cubicBezTo>
                  <a:pt x="-6513" y="683121"/>
                  <a:pt x="6179" y="583964"/>
                  <a:pt x="0" y="524190"/>
                </a:cubicBezTo>
                <a:lnTo>
                  <a:pt x="0" y="524190"/>
                </a:lnTo>
                <a:cubicBezTo>
                  <a:pt x="-27965" y="431981"/>
                  <a:pt x="35647" y="327490"/>
                  <a:pt x="0" y="149771"/>
                </a:cubicBezTo>
                <a:close/>
              </a:path>
            </a:pathLst>
          </a:custGeom>
          <a:solidFill>
            <a:srgbClr val="6C4A37"/>
          </a:solidFill>
          <a:ln cap="flat" cmpd="sng" w="19050">
            <a:solidFill>
              <a:srgbClr val="6C4A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0" spcFirstLastPara="1" rIns="36000" wrap="square" tIns="72000">
            <a:noAutofit/>
          </a:bodyPr>
          <a:lstStyle/>
          <a:p>
            <a:pPr indent="0" lvl="0" marL="0" marR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尿液檢查小叮嚀</a:t>
            </a:r>
            <a:endParaRPr b="1" sz="24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362" name="Google Shape;36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76239" y="4098386"/>
            <a:ext cx="984250" cy="98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01708" y="4046411"/>
            <a:ext cx="746911" cy="1079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62204" y="4050360"/>
            <a:ext cx="1071949" cy="1071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6"/>
          <p:cNvSpPr txBox="1"/>
          <p:nvPr>
            <p:ph idx="2" type="body"/>
          </p:nvPr>
        </p:nvSpPr>
        <p:spPr>
          <a:xfrm>
            <a:off x="200025" y="6440488"/>
            <a:ext cx="76057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1200"/>
              <a:buFont typeface="Montserrat SemiBold"/>
              <a:buAutoNum type="arabicPeriod"/>
            </a:pPr>
            <a:r>
              <a:rPr lang="zh-TW"/>
              <a:t>台灣腎臟醫學會。早期慢性腎臟病照護手冊(2022)。</a:t>
            </a:r>
            <a:endParaRPr/>
          </a:p>
        </p:txBody>
      </p:sp>
      <p:sp>
        <p:nvSpPr>
          <p:cNvPr id="370" name="Google Shape;370;p16"/>
          <p:cNvSpPr/>
          <p:nvPr>
            <p:ph idx="12" type="sldNum"/>
          </p:nvPr>
        </p:nvSpPr>
        <p:spPr>
          <a:xfrm>
            <a:off x="11631835" y="6433242"/>
            <a:ext cx="360000" cy="360000"/>
          </a:xfrm>
          <a:prstGeom prst="roundRect">
            <a:avLst>
              <a:gd fmla="val 16667" name="adj"/>
            </a:avLst>
          </a:prstGeom>
          <a:solidFill>
            <a:srgbClr val="BE846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71" name="Google Shape;371;p16"/>
          <p:cNvSpPr txBox="1"/>
          <p:nvPr>
            <p:ph type="title"/>
          </p:nvPr>
        </p:nvSpPr>
        <p:spPr>
          <a:xfrm>
            <a:off x="449943" y="365126"/>
            <a:ext cx="11292114" cy="644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3600"/>
              <a:buFont typeface="Microsoft JhengHei"/>
              <a:buNone/>
            </a:pPr>
            <a:r>
              <a:rPr b="1" lang="zh-TW">
                <a:latin typeface="Microsoft JhengHei"/>
                <a:ea typeface="Microsoft JhengHei"/>
                <a:cs typeface="Microsoft JhengHei"/>
                <a:sym typeface="Microsoft JhengHei"/>
              </a:rPr>
              <a:t>一分鐘看懂腎功能報告</a:t>
            </a:r>
            <a:r>
              <a:rPr b="1" baseline="30000" lang="zh-TW">
                <a:latin typeface="Microsoft JhengHei"/>
                <a:ea typeface="Microsoft JhengHei"/>
                <a:cs typeface="Microsoft JhengHei"/>
                <a:sym typeface="Microsoft JhengHei"/>
              </a:rPr>
              <a:t>1</a:t>
            </a:r>
            <a:endParaRPr baseline="30000"/>
          </a:p>
        </p:txBody>
      </p:sp>
      <p:pic>
        <p:nvPicPr>
          <p:cNvPr descr="一張含有 日曆 的圖片&#10;&#10;自動產生的描述" id="372" name="Google Shape;37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8424" y="1080457"/>
            <a:ext cx="7802897" cy="493423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16"/>
          <p:cNvSpPr/>
          <p:nvPr/>
        </p:nvSpPr>
        <p:spPr>
          <a:xfrm>
            <a:off x="8943480" y="2008496"/>
            <a:ext cx="2732109" cy="1764340"/>
          </a:xfrm>
          <a:custGeom>
            <a:rect b="b" l="l" r="r" t="t"/>
            <a:pathLst>
              <a:path extrusionOk="0" fill="none" h="1764340" w="2732109">
                <a:moveTo>
                  <a:pt x="0" y="294063"/>
                </a:moveTo>
                <a:cubicBezTo>
                  <a:pt x="34970" y="160466"/>
                  <a:pt x="120286" y="-3894"/>
                  <a:pt x="294063" y="0"/>
                </a:cubicBezTo>
                <a:cubicBezTo>
                  <a:pt x="458694" y="-13390"/>
                  <a:pt x="597932" y="32620"/>
                  <a:pt x="688295" y="0"/>
                </a:cubicBezTo>
                <a:cubicBezTo>
                  <a:pt x="778658" y="-32620"/>
                  <a:pt x="942902" y="25695"/>
                  <a:pt x="1095524" y="0"/>
                </a:cubicBezTo>
                <a:cubicBezTo>
                  <a:pt x="1248146" y="-25695"/>
                  <a:pt x="1356540" y="39080"/>
                  <a:pt x="1593730" y="0"/>
                </a:cubicBezTo>
                <a:lnTo>
                  <a:pt x="1593730" y="0"/>
                </a:lnTo>
                <a:cubicBezTo>
                  <a:pt x="1682094" y="-6397"/>
                  <a:pt x="1832214" y="14983"/>
                  <a:pt x="1948905" y="0"/>
                </a:cubicBezTo>
                <a:cubicBezTo>
                  <a:pt x="2065597" y="-14983"/>
                  <a:pt x="2189229" y="10536"/>
                  <a:pt x="2276758" y="0"/>
                </a:cubicBezTo>
                <a:cubicBezTo>
                  <a:pt x="2356174" y="-11846"/>
                  <a:pt x="2361575" y="1693"/>
                  <a:pt x="2438046" y="0"/>
                </a:cubicBezTo>
                <a:cubicBezTo>
                  <a:pt x="2631618" y="6180"/>
                  <a:pt x="2693203" y="156777"/>
                  <a:pt x="2732109" y="294063"/>
                </a:cubicBezTo>
                <a:cubicBezTo>
                  <a:pt x="2742061" y="464574"/>
                  <a:pt x="2726825" y="511893"/>
                  <a:pt x="2732109" y="668982"/>
                </a:cubicBezTo>
                <a:cubicBezTo>
                  <a:pt x="2737393" y="826071"/>
                  <a:pt x="2722743" y="867445"/>
                  <a:pt x="2732109" y="1029198"/>
                </a:cubicBezTo>
                <a:lnTo>
                  <a:pt x="2732109" y="1029198"/>
                </a:lnTo>
                <a:cubicBezTo>
                  <a:pt x="2770269" y="1122180"/>
                  <a:pt x="2713534" y="1272424"/>
                  <a:pt x="2732109" y="1470283"/>
                </a:cubicBezTo>
                <a:lnTo>
                  <a:pt x="2732109" y="1470277"/>
                </a:lnTo>
                <a:cubicBezTo>
                  <a:pt x="2691234" y="1651681"/>
                  <a:pt x="2603347" y="1807748"/>
                  <a:pt x="2438046" y="1764340"/>
                </a:cubicBezTo>
                <a:cubicBezTo>
                  <a:pt x="2387895" y="1766108"/>
                  <a:pt x="2320880" y="1763232"/>
                  <a:pt x="2276758" y="1764340"/>
                </a:cubicBezTo>
                <a:cubicBezTo>
                  <a:pt x="2107526" y="1846736"/>
                  <a:pt x="2012080" y="1837657"/>
                  <a:pt x="1909449" y="1894372"/>
                </a:cubicBezTo>
                <a:cubicBezTo>
                  <a:pt x="1806818" y="1951087"/>
                  <a:pt x="1610581" y="1954235"/>
                  <a:pt x="1542139" y="2024404"/>
                </a:cubicBezTo>
                <a:cubicBezTo>
                  <a:pt x="1523642" y="1961062"/>
                  <a:pt x="1608190" y="1846962"/>
                  <a:pt x="1593730" y="1764340"/>
                </a:cubicBezTo>
                <a:cubicBezTo>
                  <a:pt x="1443947" y="1783438"/>
                  <a:pt x="1341932" y="1745703"/>
                  <a:pt x="1134514" y="1764340"/>
                </a:cubicBezTo>
                <a:cubicBezTo>
                  <a:pt x="927096" y="1782977"/>
                  <a:pt x="904734" y="1721849"/>
                  <a:pt x="688295" y="1764340"/>
                </a:cubicBezTo>
                <a:cubicBezTo>
                  <a:pt x="471856" y="1806831"/>
                  <a:pt x="445973" y="1756354"/>
                  <a:pt x="294063" y="1764340"/>
                </a:cubicBezTo>
                <a:cubicBezTo>
                  <a:pt x="120814" y="1808685"/>
                  <a:pt x="-31669" y="1641014"/>
                  <a:pt x="0" y="1470277"/>
                </a:cubicBezTo>
                <a:lnTo>
                  <a:pt x="0" y="1470283"/>
                </a:lnTo>
                <a:cubicBezTo>
                  <a:pt x="-48153" y="1308923"/>
                  <a:pt x="5015" y="1233241"/>
                  <a:pt x="0" y="1029198"/>
                </a:cubicBezTo>
                <a:lnTo>
                  <a:pt x="0" y="1029198"/>
                </a:lnTo>
                <a:cubicBezTo>
                  <a:pt x="-15823" y="937674"/>
                  <a:pt x="8059" y="735821"/>
                  <a:pt x="0" y="661631"/>
                </a:cubicBezTo>
                <a:cubicBezTo>
                  <a:pt x="-8059" y="587441"/>
                  <a:pt x="25679" y="476722"/>
                  <a:pt x="0" y="294063"/>
                </a:cubicBezTo>
                <a:close/>
              </a:path>
              <a:path extrusionOk="0" h="1764340" w="2732109">
                <a:moveTo>
                  <a:pt x="0" y="294063"/>
                </a:moveTo>
                <a:cubicBezTo>
                  <a:pt x="-32037" y="111895"/>
                  <a:pt x="123146" y="3194"/>
                  <a:pt x="294063" y="0"/>
                </a:cubicBezTo>
                <a:cubicBezTo>
                  <a:pt x="504399" y="-18926"/>
                  <a:pt x="556935" y="14362"/>
                  <a:pt x="753279" y="0"/>
                </a:cubicBezTo>
                <a:cubicBezTo>
                  <a:pt x="949623" y="-14362"/>
                  <a:pt x="1025176" y="45365"/>
                  <a:pt x="1173504" y="0"/>
                </a:cubicBezTo>
                <a:cubicBezTo>
                  <a:pt x="1321832" y="-45365"/>
                  <a:pt x="1483651" y="3946"/>
                  <a:pt x="1593730" y="0"/>
                </a:cubicBezTo>
                <a:lnTo>
                  <a:pt x="1593730" y="0"/>
                </a:lnTo>
                <a:cubicBezTo>
                  <a:pt x="1758384" y="-36114"/>
                  <a:pt x="1810430" y="2546"/>
                  <a:pt x="1942074" y="0"/>
                </a:cubicBezTo>
                <a:cubicBezTo>
                  <a:pt x="2073718" y="-2546"/>
                  <a:pt x="2122443" y="2342"/>
                  <a:pt x="2276758" y="0"/>
                </a:cubicBezTo>
                <a:cubicBezTo>
                  <a:pt x="2344242" y="-18006"/>
                  <a:pt x="2395462" y="16102"/>
                  <a:pt x="2438046" y="0"/>
                </a:cubicBezTo>
                <a:cubicBezTo>
                  <a:pt x="2634588" y="19110"/>
                  <a:pt x="2761728" y="138778"/>
                  <a:pt x="2732109" y="294063"/>
                </a:cubicBezTo>
                <a:cubicBezTo>
                  <a:pt x="2734631" y="434930"/>
                  <a:pt x="2732056" y="578072"/>
                  <a:pt x="2732109" y="676333"/>
                </a:cubicBezTo>
                <a:cubicBezTo>
                  <a:pt x="2732162" y="774594"/>
                  <a:pt x="2730456" y="909820"/>
                  <a:pt x="2732109" y="1029198"/>
                </a:cubicBezTo>
                <a:lnTo>
                  <a:pt x="2732109" y="1029198"/>
                </a:lnTo>
                <a:cubicBezTo>
                  <a:pt x="2737071" y="1229595"/>
                  <a:pt x="2684619" y="1275606"/>
                  <a:pt x="2732109" y="1470283"/>
                </a:cubicBezTo>
                <a:lnTo>
                  <a:pt x="2732109" y="1470277"/>
                </a:lnTo>
                <a:cubicBezTo>
                  <a:pt x="2756084" y="1602921"/>
                  <a:pt x="2587104" y="1759180"/>
                  <a:pt x="2438046" y="1764340"/>
                </a:cubicBezTo>
                <a:cubicBezTo>
                  <a:pt x="2358916" y="1781152"/>
                  <a:pt x="2332073" y="1756673"/>
                  <a:pt x="2276758" y="1764340"/>
                </a:cubicBezTo>
                <a:cubicBezTo>
                  <a:pt x="2105293" y="1854626"/>
                  <a:pt x="1999318" y="1853326"/>
                  <a:pt x="1894756" y="1899573"/>
                </a:cubicBezTo>
                <a:cubicBezTo>
                  <a:pt x="1790194" y="1945821"/>
                  <a:pt x="1690309" y="1962134"/>
                  <a:pt x="1542139" y="2024404"/>
                </a:cubicBezTo>
                <a:cubicBezTo>
                  <a:pt x="1560018" y="1932524"/>
                  <a:pt x="1602810" y="1822142"/>
                  <a:pt x="1593730" y="1764340"/>
                </a:cubicBezTo>
                <a:cubicBezTo>
                  <a:pt x="1444997" y="1775814"/>
                  <a:pt x="1263274" y="1741373"/>
                  <a:pt x="1147511" y="1764340"/>
                </a:cubicBezTo>
                <a:cubicBezTo>
                  <a:pt x="1031748" y="1787307"/>
                  <a:pt x="910613" y="1761971"/>
                  <a:pt x="740282" y="1764340"/>
                </a:cubicBezTo>
                <a:cubicBezTo>
                  <a:pt x="569951" y="1766709"/>
                  <a:pt x="405417" y="1711261"/>
                  <a:pt x="294063" y="1764340"/>
                </a:cubicBezTo>
                <a:cubicBezTo>
                  <a:pt x="92942" y="1762149"/>
                  <a:pt x="4792" y="1636809"/>
                  <a:pt x="0" y="1470277"/>
                </a:cubicBezTo>
                <a:lnTo>
                  <a:pt x="0" y="1470283"/>
                </a:lnTo>
                <a:cubicBezTo>
                  <a:pt x="-29712" y="1363478"/>
                  <a:pt x="32985" y="1237387"/>
                  <a:pt x="0" y="1029198"/>
                </a:cubicBezTo>
                <a:lnTo>
                  <a:pt x="0" y="1029198"/>
                </a:lnTo>
                <a:cubicBezTo>
                  <a:pt x="-934" y="931027"/>
                  <a:pt x="21434" y="750166"/>
                  <a:pt x="0" y="676333"/>
                </a:cubicBezTo>
                <a:cubicBezTo>
                  <a:pt x="-21434" y="602500"/>
                  <a:pt x="652" y="434997"/>
                  <a:pt x="0" y="294063"/>
                </a:cubicBezTo>
                <a:close/>
              </a:path>
            </a:pathLst>
          </a:custGeom>
          <a:solidFill>
            <a:schemeClr val="lt1"/>
          </a:solidFill>
          <a:ln cap="flat" cmpd="sng" w="19050">
            <a:solidFill>
              <a:srgbClr val="AF56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AF564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疾病風險漸高，注意追蹤控制！</a:t>
            </a:r>
            <a:endParaRPr b="1" sz="2400">
              <a:solidFill>
                <a:srgbClr val="AF564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74" name="Google Shape;374;p16"/>
          <p:cNvPicPr preferRelativeResize="0"/>
          <p:nvPr/>
        </p:nvPicPr>
        <p:blipFill rotWithShape="1">
          <a:blip r:embed="rId4">
            <a:alphaModFix/>
          </a:blip>
          <a:srcRect b="27272" l="0" r="0" t="0"/>
          <a:stretch/>
        </p:blipFill>
        <p:spPr>
          <a:xfrm>
            <a:off x="8849802" y="4300984"/>
            <a:ext cx="2919466" cy="2029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一張含有 圓形 的圖片&#10;&#10;自動產生的描述" id="379" name="Google Shape;37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80175" y="1232688"/>
            <a:ext cx="3145895" cy="3103526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17"/>
          <p:cNvSpPr/>
          <p:nvPr>
            <p:ph idx="12" type="sldNum"/>
          </p:nvPr>
        </p:nvSpPr>
        <p:spPr>
          <a:xfrm>
            <a:off x="11631835" y="6433242"/>
            <a:ext cx="360000" cy="360000"/>
          </a:xfrm>
          <a:prstGeom prst="roundRect">
            <a:avLst>
              <a:gd fmla="val 16667" name="adj"/>
            </a:avLst>
          </a:prstGeom>
          <a:solidFill>
            <a:srgbClr val="BE846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81" name="Google Shape;381;p17"/>
          <p:cNvSpPr txBox="1"/>
          <p:nvPr>
            <p:ph type="title"/>
          </p:nvPr>
        </p:nvSpPr>
        <p:spPr>
          <a:xfrm>
            <a:off x="449943" y="365125"/>
            <a:ext cx="11292114" cy="851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3600"/>
              <a:buFont typeface="Microsoft JhengHei"/>
              <a:buNone/>
            </a:pPr>
            <a:r>
              <a:rPr b="1" lang="zh-TW">
                <a:latin typeface="Microsoft JhengHei"/>
                <a:ea typeface="Microsoft JhengHei"/>
                <a:cs typeface="Microsoft JhengHei"/>
                <a:sym typeface="Microsoft JhengHei"/>
              </a:rPr>
              <a:t>泡泡尿迷思</a:t>
            </a:r>
            <a:endParaRPr b="1" baseline="30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82" name="Google Shape;382;p17"/>
          <p:cNvSpPr txBox="1"/>
          <p:nvPr>
            <p:ph idx="3" type="body"/>
          </p:nvPr>
        </p:nvSpPr>
        <p:spPr>
          <a:xfrm>
            <a:off x="1095353" y="4966729"/>
            <a:ext cx="10001295" cy="851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3200"/>
              <a:buNone/>
            </a:pPr>
            <a:r>
              <a:rPr b="1"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解小便是泡泡尿，一定就是腎臟不好嗎？</a:t>
            </a:r>
            <a:r>
              <a:rPr b="1" baseline="30000"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1</a:t>
            </a:r>
            <a:endParaRPr b="1" baseline="30000"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83" name="Google Shape;383;p17"/>
          <p:cNvSpPr txBox="1"/>
          <p:nvPr>
            <p:ph idx="2" type="body"/>
          </p:nvPr>
        </p:nvSpPr>
        <p:spPr>
          <a:xfrm>
            <a:off x="200025" y="6440488"/>
            <a:ext cx="76057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1200"/>
              <a:buFont typeface="Montserrat SemiBold"/>
              <a:buAutoNum type="arabicPeriod"/>
            </a:pPr>
            <a:r>
              <a:rPr lang="zh-TW"/>
              <a:t>衛生福利部國民健康署。慢性腎臟病健康管理手冊(2018)。</a:t>
            </a:r>
            <a:endParaRPr/>
          </a:p>
        </p:txBody>
      </p:sp>
      <p:sp>
        <p:nvSpPr>
          <p:cNvPr id="384" name="Google Shape;384;p17"/>
          <p:cNvSpPr txBox="1"/>
          <p:nvPr/>
        </p:nvSpPr>
        <p:spPr>
          <a:xfrm>
            <a:off x="5337389" y="1818893"/>
            <a:ext cx="1517222" cy="22159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3800"/>
              <a:buFont typeface="Arial"/>
              <a:buNone/>
            </a:pPr>
            <a:r>
              <a:rPr b="1" i="0" lang="zh-TW" sz="13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？</a:t>
            </a:r>
            <a:endParaRPr b="0" i="0" sz="138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5" name="Google Shape;385;p17"/>
          <p:cNvPicPr preferRelativeResize="0"/>
          <p:nvPr/>
        </p:nvPicPr>
        <p:blipFill rotWithShape="1">
          <a:blip r:embed="rId4">
            <a:alphaModFix/>
          </a:blip>
          <a:srcRect b="16625" l="0" r="0" t="0"/>
          <a:stretch/>
        </p:blipFill>
        <p:spPr>
          <a:xfrm>
            <a:off x="-191443" y="4169082"/>
            <a:ext cx="2223393" cy="21879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一張含有 圓形 的圖片&#10;&#10;自動產生的描述" id="390" name="Google Shape;39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80175" y="1232688"/>
            <a:ext cx="3145895" cy="3103526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18"/>
          <p:cNvSpPr/>
          <p:nvPr>
            <p:ph idx="12" type="sldNum"/>
          </p:nvPr>
        </p:nvSpPr>
        <p:spPr>
          <a:xfrm>
            <a:off x="11631835" y="6433242"/>
            <a:ext cx="360000" cy="360000"/>
          </a:xfrm>
          <a:prstGeom prst="roundRect">
            <a:avLst>
              <a:gd fmla="val 16667" name="adj"/>
            </a:avLst>
          </a:prstGeom>
          <a:solidFill>
            <a:srgbClr val="BE846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92" name="Google Shape;392;p18"/>
          <p:cNvSpPr txBox="1"/>
          <p:nvPr>
            <p:ph type="title"/>
          </p:nvPr>
        </p:nvSpPr>
        <p:spPr>
          <a:xfrm>
            <a:off x="449943" y="365125"/>
            <a:ext cx="11292114" cy="851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3600"/>
              <a:buFont typeface="Microsoft JhengHei"/>
              <a:buNone/>
            </a:pPr>
            <a:r>
              <a:rPr b="1" lang="zh-TW">
                <a:latin typeface="Microsoft JhengHei"/>
                <a:ea typeface="Microsoft JhengHei"/>
                <a:cs typeface="Microsoft JhengHei"/>
                <a:sym typeface="Microsoft JhengHei"/>
              </a:rPr>
              <a:t>泡泡尿迷思</a:t>
            </a:r>
            <a:endParaRPr/>
          </a:p>
        </p:txBody>
      </p:sp>
      <p:sp>
        <p:nvSpPr>
          <p:cNvPr id="393" name="Google Shape;393;p18"/>
          <p:cNvSpPr txBox="1"/>
          <p:nvPr>
            <p:ph idx="2" type="body"/>
          </p:nvPr>
        </p:nvSpPr>
        <p:spPr>
          <a:xfrm>
            <a:off x="200025" y="6440488"/>
            <a:ext cx="76057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1200"/>
              <a:buFont typeface="Montserrat SemiBold"/>
              <a:buAutoNum type="arabicPeriod"/>
            </a:pPr>
            <a:r>
              <a:rPr lang="zh-TW"/>
              <a:t>衛生福利部國民健康署。慢性腎臟病健康管理手冊(2018)。</a:t>
            </a:r>
            <a:endParaRPr/>
          </a:p>
        </p:txBody>
      </p:sp>
      <p:sp>
        <p:nvSpPr>
          <p:cNvPr id="394" name="Google Shape;394;p18"/>
          <p:cNvSpPr txBox="1"/>
          <p:nvPr/>
        </p:nvSpPr>
        <p:spPr>
          <a:xfrm>
            <a:off x="4257716" y="2333820"/>
            <a:ext cx="3905956" cy="1015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6000"/>
              <a:buFont typeface="Arial"/>
              <a:buNone/>
            </a:pPr>
            <a:r>
              <a:rPr b="1" i="0" lang="zh-TW" sz="6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不一定！</a:t>
            </a:r>
            <a:endParaRPr b="0" i="0" sz="60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18"/>
          <p:cNvSpPr txBox="1"/>
          <p:nvPr/>
        </p:nvSpPr>
        <p:spPr>
          <a:xfrm>
            <a:off x="679333" y="4633980"/>
            <a:ext cx="11062723" cy="130397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Char char="●"/>
            </a:pPr>
            <a:r>
              <a:rPr lang="zh-TW" sz="2000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rPr>
              <a:t>其他還有許多原因可能引起泡泡尿。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Char char="●"/>
            </a:pPr>
            <a:r>
              <a:rPr lang="zh-TW" sz="2000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rPr>
              <a:t>如果有發現泡泡尿，先勿驚慌，仍需</a:t>
            </a:r>
            <a:r>
              <a:rPr b="1" lang="zh-TW" sz="200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尋求醫師協助進一步詳細追蹤檢查</a:t>
            </a:r>
            <a:r>
              <a:rPr lang="zh-TW" sz="2000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rPr>
              <a:t>。</a:t>
            </a:r>
            <a:endParaRPr/>
          </a:p>
        </p:txBody>
      </p:sp>
      <p:pic>
        <p:nvPicPr>
          <p:cNvPr id="396" name="Google Shape;396;p18"/>
          <p:cNvPicPr preferRelativeResize="0"/>
          <p:nvPr/>
        </p:nvPicPr>
        <p:blipFill rotWithShape="1">
          <a:blip r:embed="rId4">
            <a:alphaModFix/>
          </a:blip>
          <a:srcRect b="7165" l="0" r="0" t="0"/>
          <a:stretch/>
        </p:blipFill>
        <p:spPr>
          <a:xfrm>
            <a:off x="8740538" y="2861153"/>
            <a:ext cx="3905956" cy="348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9"/>
          <p:cNvSpPr txBox="1"/>
          <p:nvPr>
            <p:ph type="ctrTitle"/>
          </p:nvPr>
        </p:nvSpPr>
        <p:spPr>
          <a:xfrm>
            <a:off x="1059543" y="2656272"/>
            <a:ext cx="6447246" cy="11233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4800"/>
              <a:buFont typeface="Montserrat SemiBold"/>
              <a:buNone/>
            </a:pPr>
            <a:r>
              <a:rPr lang="zh-TW"/>
              <a:t>護腎有訣竅！</a:t>
            </a:r>
            <a:endParaRPr/>
          </a:p>
        </p:txBody>
      </p:sp>
      <p:sp>
        <p:nvSpPr>
          <p:cNvPr id="402" name="Google Shape;402;p19"/>
          <p:cNvSpPr txBox="1"/>
          <p:nvPr>
            <p:ph idx="1" type="subTitle"/>
          </p:nvPr>
        </p:nvSpPr>
        <p:spPr>
          <a:xfrm>
            <a:off x="1059543" y="3779588"/>
            <a:ext cx="6447246" cy="24335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2000"/>
              <a:buFont typeface="Arial"/>
              <a:buChar char="•"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1分鐘檢測「腎病五字訣」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2000"/>
              <a:buFont typeface="Arial"/>
              <a:buChar char="•"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護腎33，贏得腎利人生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2000"/>
              <a:buFont typeface="Arial"/>
              <a:buChar char="•"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3多3少、4不1沒有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2000"/>
              <a:buFont typeface="Arial"/>
              <a:buChar char="•"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5控3避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2000"/>
              <a:buFont typeface="Arial"/>
              <a:buChar char="•"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謹腎用藥小叮嚀: 五不原則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2000"/>
              <a:buFont typeface="Arial"/>
              <a:buChar char="•"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用藥飲食迷思</a:t>
            </a:r>
            <a:endParaRPr/>
          </a:p>
        </p:txBody>
      </p:sp>
      <p:sp>
        <p:nvSpPr>
          <p:cNvPr id="403" name="Google Shape;403;p19"/>
          <p:cNvSpPr txBox="1"/>
          <p:nvPr>
            <p:ph idx="2" type="body"/>
          </p:nvPr>
        </p:nvSpPr>
        <p:spPr>
          <a:xfrm>
            <a:off x="1059543" y="405762"/>
            <a:ext cx="2296974" cy="243358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F564F"/>
              </a:buClr>
              <a:buSzPts val="15000"/>
              <a:buNone/>
            </a:pPr>
            <a:r>
              <a:rPr lang="zh-TW"/>
              <a:t>3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"/>
          <p:cNvSpPr/>
          <p:nvPr>
            <p:ph idx="12" type="sldNum"/>
          </p:nvPr>
        </p:nvSpPr>
        <p:spPr>
          <a:xfrm>
            <a:off x="11631835" y="6433242"/>
            <a:ext cx="360000" cy="360000"/>
          </a:xfrm>
          <a:prstGeom prst="roundRect">
            <a:avLst>
              <a:gd fmla="val 16667" name="adj"/>
            </a:avLst>
          </a:prstGeom>
          <a:solidFill>
            <a:srgbClr val="BE846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>
                <a:solidFill>
                  <a:srgbClr val="FFFFFF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  <a:t>‹#›</a:t>
            </a:fld>
            <a:endParaRPr>
              <a:solidFill>
                <a:srgbClr val="FFFFFF"/>
              </a:solidFill>
              <a:latin typeface="Noto Sans Medium"/>
              <a:ea typeface="Noto Sans Medium"/>
              <a:cs typeface="Noto Sans Medium"/>
              <a:sym typeface="Noto Sans Medium"/>
            </a:endParaRPr>
          </a:p>
        </p:txBody>
      </p:sp>
      <p:sp>
        <p:nvSpPr>
          <p:cNvPr id="183" name="Google Shape;183;p2"/>
          <p:cNvSpPr txBox="1"/>
          <p:nvPr>
            <p:ph idx="1" type="body"/>
          </p:nvPr>
        </p:nvSpPr>
        <p:spPr>
          <a:xfrm>
            <a:off x="5246232" y="1859911"/>
            <a:ext cx="1842861" cy="126165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F564F"/>
              </a:buClr>
              <a:buSzPct val="100000"/>
              <a:buNone/>
            </a:pPr>
            <a:r>
              <a:rPr lang="zh-TW"/>
              <a:t>2</a:t>
            </a:r>
            <a:endParaRPr/>
          </a:p>
        </p:txBody>
      </p:sp>
      <p:sp>
        <p:nvSpPr>
          <p:cNvPr id="184" name="Google Shape;184;p2"/>
          <p:cNvSpPr txBox="1"/>
          <p:nvPr>
            <p:ph idx="2" type="body"/>
          </p:nvPr>
        </p:nvSpPr>
        <p:spPr>
          <a:xfrm>
            <a:off x="4511085" y="3166564"/>
            <a:ext cx="3207206" cy="5248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F564F"/>
              </a:buClr>
              <a:buSzPts val="2400"/>
              <a:buNone/>
            </a:pPr>
            <a:r>
              <a:rPr lang="zh-TW"/>
              <a:t>如何知道腎臟生病了？</a:t>
            </a:r>
            <a:endParaRPr/>
          </a:p>
        </p:txBody>
      </p:sp>
      <p:sp>
        <p:nvSpPr>
          <p:cNvPr id="185" name="Google Shape;185;p2"/>
          <p:cNvSpPr txBox="1"/>
          <p:nvPr>
            <p:ph idx="3" type="body"/>
          </p:nvPr>
        </p:nvSpPr>
        <p:spPr>
          <a:xfrm>
            <a:off x="4511312" y="3813350"/>
            <a:ext cx="3352527" cy="1644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2000"/>
              <a:buFont typeface="Arial"/>
              <a:buChar char="•"/>
            </a:pPr>
            <a:r>
              <a:rPr lang="zh-TW"/>
              <a:t>腎臟病的早晚期徵兆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2000"/>
              <a:buFont typeface="Arial"/>
              <a:buChar char="•"/>
            </a:pPr>
            <a:r>
              <a:rPr lang="zh-TW"/>
              <a:t>體檢項目大解密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2000"/>
              <a:buFont typeface="Arial"/>
              <a:buChar char="•"/>
            </a:pPr>
            <a:r>
              <a:rPr lang="zh-TW"/>
              <a:t>洗腎的青紅燈，人生無奈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2000"/>
              <a:buFont typeface="Arial"/>
              <a:buChar char="•"/>
            </a:pPr>
            <a:r>
              <a:rPr lang="zh-TW"/>
              <a:t>泡泡尿迷思</a:t>
            </a:r>
            <a:endParaRPr/>
          </a:p>
          <a:p>
            <a:pPr indent="-215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20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86" name="Google Shape;186;p2"/>
          <p:cNvSpPr txBox="1"/>
          <p:nvPr>
            <p:ph idx="4" type="body"/>
          </p:nvPr>
        </p:nvSpPr>
        <p:spPr>
          <a:xfrm>
            <a:off x="1404258" y="1859911"/>
            <a:ext cx="1842861" cy="126165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F564F"/>
              </a:buClr>
              <a:buSzPct val="100000"/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187" name="Google Shape;187;p2"/>
          <p:cNvSpPr txBox="1"/>
          <p:nvPr>
            <p:ph idx="5" type="body"/>
          </p:nvPr>
        </p:nvSpPr>
        <p:spPr>
          <a:xfrm>
            <a:off x="722085" y="3166564"/>
            <a:ext cx="3207206" cy="5248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F564F"/>
              </a:buClr>
              <a:buSzPts val="2400"/>
              <a:buNone/>
            </a:pPr>
            <a:r>
              <a:rPr lang="zh-TW"/>
              <a:t>認識自己的腎臟</a:t>
            </a:r>
            <a:endParaRPr/>
          </a:p>
        </p:txBody>
      </p:sp>
      <p:sp>
        <p:nvSpPr>
          <p:cNvPr id="188" name="Google Shape;188;p2"/>
          <p:cNvSpPr txBox="1"/>
          <p:nvPr>
            <p:ph idx="6" type="body"/>
          </p:nvPr>
        </p:nvSpPr>
        <p:spPr>
          <a:xfrm>
            <a:off x="722542" y="3813349"/>
            <a:ext cx="3206751" cy="16446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2000"/>
              <a:buFont typeface="Arial"/>
              <a:buChar char="•"/>
            </a:pPr>
            <a:r>
              <a:rPr lang="zh-TW"/>
              <a:t>腰子在哪裡？長什麼樣？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2000"/>
              <a:buFont typeface="Arial"/>
              <a:buChar char="•"/>
            </a:pPr>
            <a:r>
              <a:rPr lang="zh-TW"/>
              <a:t>代謝工廠功能多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2000"/>
              <a:buFont typeface="Arial"/>
              <a:buChar char="•"/>
            </a:pPr>
            <a:r>
              <a:rPr lang="zh-TW"/>
              <a:t>腎臟還有其他功能</a:t>
            </a:r>
            <a:endParaRPr/>
          </a:p>
          <a:p>
            <a:pPr indent="-215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20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89" name="Google Shape;189;p2"/>
          <p:cNvSpPr txBox="1"/>
          <p:nvPr>
            <p:ph idx="7" type="body"/>
          </p:nvPr>
        </p:nvSpPr>
        <p:spPr>
          <a:xfrm>
            <a:off x="9088206" y="1859911"/>
            <a:ext cx="1842861" cy="126165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F564F"/>
              </a:buClr>
              <a:buSzPct val="100000"/>
              <a:buNone/>
            </a:pPr>
            <a:r>
              <a:rPr lang="zh-TW"/>
              <a:t>3</a:t>
            </a:r>
            <a:endParaRPr/>
          </a:p>
        </p:txBody>
      </p:sp>
      <p:sp>
        <p:nvSpPr>
          <p:cNvPr id="190" name="Google Shape;190;p2"/>
          <p:cNvSpPr txBox="1"/>
          <p:nvPr>
            <p:ph idx="8" type="body"/>
          </p:nvPr>
        </p:nvSpPr>
        <p:spPr>
          <a:xfrm>
            <a:off x="8406033" y="3166564"/>
            <a:ext cx="3207206" cy="5248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F564F"/>
              </a:buClr>
              <a:buSzPts val="2400"/>
              <a:buNone/>
            </a:pPr>
            <a:r>
              <a:rPr lang="zh-TW"/>
              <a:t>護腎有訣竅！</a:t>
            </a:r>
            <a:endParaRPr/>
          </a:p>
        </p:txBody>
      </p:sp>
      <p:sp>
        <p:nvSpPr>
          <p:cNvPr id="191" name="Google Shape;191;p2"/>
          <p:cNvSpPr txBox="1"/>
          <p:nvPr>
            <p:ph idx="9" type="body"/>
          </p:nvPr>
        </p:nvSpPr>
        <p:spPr>
          <a:xfrm>
            <a:off x="8406261" y="3813350"/>
            <a:ext cx="3206750" cy="1644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Char char="•"/>
            </a:pPr>
            <a:r>
              <a:rPr lang="zh-TW" sz="1800"/>
              <a:t>1分鐘檢測「腎病五字訣」</a:t>
            </a:r>
            <a:endParaRPr sz="1800"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Char char="•"/>
            </a:pPr>
            <a:r>
              <a:rPr lang="zh-TW" sz="1800"/>
              <a:t>護腎33，贏得腎利人生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Char char="•"/>
            </a:pPr>
            <a:r>
              <a:rPr lang="zh-TW" sz="1800"/>
              <a:t>3多3少、4不1沒有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Char char="•"/>
            </a:pPr>
            <a:r>
              <a:rPr lang="zh-TW" sz="1800"/>
              <a:t>5控3避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Char char="•"/>
            </a:pPr>
            <a:r>
              <a:rPr lang="zh-TW" sz="1800"/>
              <a:t>謹腎用藥小叮嚀: 五不原則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Char char="•"/>
            </a:pPr>
            <a:r>
              <a:rPr lang="zh-TW" sz="1800"/>
              <a:t>用藥飲食迷思</a:t>
            </a:r>
            <a:endParaRPr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</a:pPr>
            <a:r>
              <a:t/>
            </a:r>
            <a:endParaRPr sz="1800"/>
          </a:p>
        </p:txBody>
      </p:sp>
      <p:sp>
        <p:nvSpPr>
          <p:cNvPr id="192" name="Google Shape;192;p2"/>
          <p:cNvSpPr txBox="1"/>
          <p:nvPr>
            <p:ph type="title"/>
          </p:nvPr>
        </p:nvSpPr>
        <p:spPr>
          <a:xfrm>
            <a:off x="449943" y="365125"/>
            <a:ext cx="11292114" cy="551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3733"/>
              <a:buFont typeface="Microsoft JhengHei"/>
              <a:buNone/>
            </a:pPr>
            <a:r>
              <a:rPr b="1" lang="zh-TW" sz="3733">
                <a:latin typeface="Microsoft JhengHei"/>
                <a:ea typeface="Microsoft JhengHei"/>
                <a:cs typeface="Microsoft JhengHei"/>
                <a:sym typeface="Microsoft JhengHei"/>
              </a:rPr>
              <a:t>護腎之路伴你行</a:t>
            </a:r>
            <a:endParaRPr sz="3733"/>
          </a:p>
        </p:txBody>
      </p:sp>
      <p:sp>
        <p:nvSpPr>
          <p:cNvPr id="193" name="Google Shape;193;p2"/>
          <p:cNvSpPr txBox="1"/>
          <p:nvPr>
            <p:ph idx="13" type="body"/>
          </p:nvPr>
        </p:nvSpPr>
        <p:spPr>
          <a:xfrm>
            <a:off x="449943" y="1000784"/>
            <a:ext cx="11292114" cy="4132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2800"/>
              <a:buNone/>
            </a:pPr>
            <a:r>
              <a:t/>
            </a:r>
            <a:endParaRPr sz="2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一張含有 文字, 向量圖形 的圖片&#10;&#10;自動產生的描述" id="408" name="Google Shape;408;p20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17658" y="-1445567"/>
            <a:ext cx="7917758" cy="7878809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20"/>
          <p:cNvSpPr/>
          <p:nvPr>
            <p:ph idx="12" type="sldNum"/>
          </p:nvPr>
        </p:nvSpPr>
        <p:spPr>
          <a:xfrm>
            <a:off x="11631835" y="6433242"/>
            <a:ext cx="360000" cy="360000"/>
          </a:xfrm>
          <a:prstGeom prst="roundRect">
            <a:avLst>
              <a:gd fmla="val 16667" name="adj"/>
            </a:avLst>
          </a:prstGeom>
          <a:solidFill>
            <a:srgbClr val="BE846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10" name="Google Shape;410;p20"/>
          <p:cNvSpPr txBox="1"/>
          <p:nvPr/>
        </p:nvSpPr>
        <p:spPr>
          <a:xfrm>
            <a:off x="1608884" y="5602571"/>
            <a:ext cx="8974232" cy="8306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75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Montserrat SemiBold"/>
              <a:buNone/>
            </a:pPr>
            <a:r>
              <a:rPr lang="zh-TW" sz="3600">
                <a:solidFill>
                  <a:srgbClr val="C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為自己的腰子做點什麼吧！</a:t>
            </a:r>
            <a:endParaRPr/>
          </a:p>
        </p:txBody>
      </p:sp>
      <p:sp>
        <p:nvSpPr>
          <p:cNvPr id="411" name="Google Shape;411;p20"/>
          <p:cNvSpPr txBox="1"/>
          <p:nvPr>
            <p:ph type="title"/>
          </p:nvPr>
        </p:nvSpPr>
        <p:spPr>
          <a:xfrm>
            <a:off x="449943" y="365126"/>
            <a:ext cx="11292114" cy="644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3600"/>
              <a:buFont typeface="Montserrat SemiBold"/>
              <a:buNone/>
            </a:pPr>
            <a:r>
              <a:rPr lang="zh-TW"/>
              <a:t>護腎有訣竅！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1"/>
          <p:cNvSpPr txBox="1"/>
          <p:nvPr>
            <p:ph idx="2" type="body"/>
          </p:nvPr>
        </p:nvSpPr>
        <p:spPr>
          <a:xfrm>
            <a:off x="200025" y="6440488"/>
            <a:ext cx="76057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1200"/>
              <a:buFont typeface="Montserrat SemiBold"/>
              <a:buAutoNum type="arabicPeriod"/>
            </a:pPr>
            <a:r>
              <a:rPr lang="zh-TW"/>
              <a:t>衛生福利部國民健康署/慢性腎臟病健康管理手冊(2018)</a:t>
            </a:r>
            <a:endParaRPr/>
          </a:p>
        </p:txBody>
      </p:sp>
      <p:sp>
        <p:nvSpPr>
          <p:cNvPr id="417" name="Google Shape;417;p21"/>
          <p:cNvSpPr/>
          <p:nvPr>
            <p:ph idx="12" type="sldNum"/>
          </p:nvPr>
        </p:nvSpPr>
        <p:spPr>
          <a:xfrm>
            <a:off x="11631835" y="6433242"/>
            <a:ext cx="360000" cy="360000"/>
          </a:xfrm>
          <a:prstGeom prst="roundRect">
            <a:avLst>
              <a:gd fmla="val 16667" name="adj"/>
            </a:avLst>
          </a:prstGeom>
          <a:solidFill>
            <a:srgbClr val="BE846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18" name="Google Shape;418;p21"/>
          <p:cNvSpPr txBox="1"/>
          <p:nvPr>
            <p:ph type="title"/>
          </p:nvPr>
        </p:nvSpPr>
        <p:spPr>
          <a:xfrm>
            <a:off x="449943" y="365126"/>
            <a:ext cx="11292114" cy="644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3600"/>
              <a:buFont typeface="Microsoft JhengHei"/>
              <a:buNone/>
            </a:pPr>
            <a:r>
              <a:rPr b="1" lang="zh-TW">
                <a:latin typeface="Microsoft JhengHei"/>
                <a:ea typeface="Microsoft JhengHei"/>
                <a:cs typeface="Microsoft JhengHei"/>
                <a:sym typeface="Microsoft JhengHei"/>
              </a:rPr>
              <a:t>腎病五字訣！</a:t>
            </a:r>
            <a:endParaRPr/>
          </a:p>
        </p:txBody>
      </p:sp>
      <p:pic>
        <p:nvPicPr>
          <p:cNvPr id="419" name="Google Shape;41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100152">
            <a:off x="9307346" y="-289127"/>
            <a:ext cx="3712052" cy="30562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0" name="Google Shape;420;p21"/>
          <p:cNvGrpSpPr/>
          <p:nvPr/>
        </p:nvGrpSpPr>
        <p:grpSpPr>
          <a:xfrm>
            <a:off x="718533" y="1722266"/>
            <a:ext cx="3911039" cy="1766142"/>
            <a:chOff x="1284503" y="1403930"/>
            <a:chExt cx="4265386" cy="1926158"/>
          </a:xfrm>
        </p:grpSpPr>
        <p:grpSp>
          <p:nvGrpSpPr>
            <p:cNvPr id="421" name="Google Shape;421;p21"/>
            <p:cNvGrpSpPr/>
            <p:nvPr/>
          </p:nvGrpSpPr>
          <p:grpSpPr>
            <a:xfrm>
              <a:off x="2983177" y="1403930"/>
              <a:ext cx="2566712" cy="1926158"/>
              <a:chOff x="2538688" y="1403930"/>
              <a:chExt cx="2566712" cy="1926158"/>
            </a:xfrm>
          </p:grpSpPr>
          <p:sp>
            <p:nvSpPr>
              <p:cNvPr id="422" name="Google Shape;422;p21"/>
              <p:cNvSpPr txBox="1"/>
              <p:nvPr/>
            </p:nvSpPr>
            <p:spPr>
              <a:xfrm>
                <a:off x="2538688" y="2310993"/>
                <a:ext cx="2566712" cy="10190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rmAutofit fontScale="92500"/>
              </a:bodyPr>
              <a:lstStyle/>
              <a:p>
                <a:pPr indent="0" lvl="0" marL="0" marR="0" rtl="0" algn="l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F564F"/>
                  </a:buClr>
                  <a:buSzPct val="100000"/>
                  <a:buFont typeface="Arial"/>
                  <a:buNone/>
                </a:pPr>
                <a:r>
                  <a:rPr i="0" lang="zh-TW" sz="1800" u="none" strike="noStrike">
                    <a:solidFill>
                      <a:srgbClr val="AF564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小便中出現泡沫</a:t>
                </a:r>
                <a:br>
                  <a:rPr i="0" lang="zh-TW" sz="1800" u="none" strike="noStrike">
                    <a:solidFill>
                      <a:srgbClr val="AF564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</a:br>
                <a:r>
                  <a:rPr i="0" lang="zh-TW" sz="1800" u="none" strike="noStrike">
                    <a:solidFill>
                      <a:srgbClr val="AF564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腎絲球的過濾功能損傷</a:t>
                </a:r>
                <a:endParaRPr/>
              </a:p>
              <a:p>
                <a:pPr indent="0" lvl="0" marL="0" marR="0" rtl="0" algn="l">
                  <a:lnSpc>
                    <a:spcPct val="114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BE8462"/>
                  </a:buClr>
                  <a:buSzPct val="100000"/>
                  <a:buFont typeface="Arial"/>
                  <a:buNone/>
                </a:pPr>
                <a:r>
                  <a:t/>
                </a:r>
                <a:endParaRPr i="0" sz="1800" u="none" strike="noStrike">
                  <a:solidFill>
                    <a:srgbClr val="AF564F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423" name="Google Shape;423;p21"/>
              <p:cNvSpPr/>
              <p:nvPr/>
            </p:nvSpPr>
            <p:spPr>
              <a:xfrm>
                <a:off x="2538688" y="1403930"/>
                <a:ext cx="990682" cy="1116245"/>
              </a:xfrm>
              <a:custGeom>
                <a:rect b="b" l="l" r="r" t="t"/>
                <a:pathLst>
                  <a:path extrusionOk="0" h="1116245" w="990682">
                    <a:moveTo>
                      <a:pt x="0" y="246145"/>
                    </a:moveTo>
                    <a:cubicBezTo>
                      <a:pt x="-21367" y="97024"/>
                      <a:pt x="81969" y="10597"/>
                      <a:pt x="246145" y="0"/>
                    </a:cubicBezTo>
                    <a:cubicBezTo>
                      <a:pt x="422483" y="-9238"/>
                      <a:pt x="516880" y="1796"/>
                      <a:pt x="744537" y="0"/>
                    </a:cubicBezTo>
                    <a:cubicBezTo>
                      <a:pt x="858375" y="-16813"/>
                      <a:pt x="985485" y="120870"/>
                      <a:pt x="990682" y="246145"/>
                    </a:cubicBezTo>
                    <a:cubicBezTo>
                      <a:pt x="1016655" y="350750"/>
                      <a:pt x="985364" y="493691"/>
                      <a:pt x="990682" y="558123"/>
                    </a:cubicBezTo>
                    <a:cubicBezTo>
                      <a:pt x="996000" y="622555"/>
                      <a:pt x="971650" y="739449"/>
                      <a:pt x="990682" y="870100"/>
                    </a:cubicBezTo>
                    <a:cubicBezTo>
                      <a:pt x="1006742" y="979907"/>
                      <a:pt x="872594" y="1123174"/>
                      <a:pt x="744537" y="1116245"/>
                    </a:cubicBezTo>
                    <a:cubicBezTo>
                      <a:pt x="557174" y="1146159"/>
                      <a:pt x="426540" y="1076270"/>
                      <a:pt x="246145" y="1116245"/>
                    </a:cubicBezTo>
                    <a:cubicBezTo>
                      <a:pt x="145261" y="1124674"/>
                      <a:pt x="-20581" y="1002713"/>
                      <a:pt x="0" y="870100"/>
                    </a:cubicBezTo>
                    <a:cubicBezTo>
                      <a:pt x="-34429" y="760932"/>
                      <a:pt x="23680" y="656828"/>
                      <a:pt x="0" y="558123"/>
                    </a:cubicBezTo>
                    <a:cubicBezTo>
                      <a:pt x="-23680" y="459418"/>
                      <a:pt x="29654" y="378853"/>
                      <a:pt x="0" y="246145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zh-TW" sz="4400">
                    <a:solidFill>
                      <a:srgbClr val="6C4A37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泡</a:t>
                </a:r>
                <a:endParaRPr sz="4400">
                  <a:solidFill>
                    <a:srgbClr val="6C4A37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pic>
            <p:nvPicPr>
              <p:cNvPr descr="一張含有 文字, 軟體動物 的圖片&#10;&#10;自動產生的描述" id="424" name="Google Shape;424;p21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3062518" y="1932497"/>
                <a:ext cx="403139" cy="3974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25" name="Google Shape;425;p21"/>
            <p:cNvPicPr preferRelativeResize="0"/>
            <p:nvPr/>
          </p:nvPicPr>
          <p:blipFill rotWithShape="1">
            <a:blip r:embed="rId5">
              <a:alphaModFix/>
            </a:blip>
            <a:srcRect b="14998" l="30537" r="30537" t="21216"/>
            <a:stretch/>
          </p:blipFill>
          <p:spPr>
            <a:xfrm>
              <a:off x="1284503" y="1512598"/>
              <a:ext cx="1541329" cy="141909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6" name="Google Shape;426;p21"/>
          <p:cNvGrpSpPr/>
          <p:nvPr/>
        </p:nvGrpSpPr>
        <p:grpSpPr>
          <a:xfrm>
            <a:off x="2280849" y="3721634"/>
            <a:ext cx="2215347" cy="1572929"/>
            <a:chOff x="2538687" y="3733473"/>
            <a:chExt cx="2416061" cy="1715439"/>
          </a:xfrm>
        </p:grpSpPr>
        <p:sp>
          <p:nvSpPr>
            <p:cNvPr id="427" name="Google Shape;427;p21"/>
            <p:cNvSpPr txBox="1"/>
            <p:nvPr/>
          </p:nvSpPr>
          <p:spPr>
            <a:xfrm>
              <a:off x="2538687" y="4640536"/>
              <a:ext cx="2416061" cy="8083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rmAutofit/>
            </a:bodyPr>
            <a:lstStyle/>
            <a:p>
              <a:pPr indent="0" lvl="0" marL="0" marR="0" rtl="0" algn="l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F564F"/>
                </a:buClr>
                <a:buSzPts val="1800"/>
                <a:buFont typeface="Arial"/>
                <a:buNone/>
              </a:pPr>
              <a:r>
                <a:rPr i="0" lang="zh-TW" sz="1800" u="none" strike="noStrike">
                  <a:solidFill>
                    <a:srgbClr val="AF564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下肢或眼皮水腫</a:t>
              </a:r>
              <a:br>
                <a:rPr i="0" lang="zh-TW" sz="1800" u="none" strike="noStrike">
                  <a:solidFill>
                    <a:srgbClr val="AF564F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i="0" lang="zh-TW" sz="1800" u="none" strike="noStrike">
                  <a:solidFill>
                    <a:srgbClr val="AF564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水分無法順利排除</a:t>
              </a:r>
              <a:endParaRPr/>
            </a:p>
          </p:txBody>
        </p:sp>
        <p:sp>
          <p:nvSpPr>
            <p:cNvPr id="428" name="Google Shape;428;p21"/>
            <p:cNvSpPr/>
            <p:nvPr/>
          </p:nvSpPr>
          <p:spPr>
            <a:xfrm>
              <a:off x="2538688" y="3733473"/>
              <a:ext cx="990682" cy="1116245"/>
            </a:xfrm>
            <a:custGeom>
              <a:rect b="b" l="l" r="r" t="t"/>
              <a:pathLst>
                <a:path extrusionOk="0" h="1116245" w="990682">
                  <a:moveTo>
                    <a:pt x="0" y="246145"/>
                  </a:moveTo>
                  <a:cubicBezTo>
                    <a:pt x="-21367" y="97024"/>
                    <a:pt x="81969" y="10597"/>
                    <a:pt x="246145" y="0"/>
                  </a:cubicBezTo>
                  <a:cubicBezTo>
                    <a:pt x="422483" y="-9238"/>
                    <a:pt x="516880" y="1796"/>
                    <a:pt x="744537" y="0"/>
                  </a:cubicBezTo>
                  <a:cubicBezTo>
                    <a:pt x="858375" y="-16813"/>
                    <a:pt x="985485" y="120870"/>
                    <a:pt x="990682" y="246145"/>
                  </a:cubicBezTo>
                  <a:cubicBezTo>
                    <a:pt x="1016655" y="350750"/>
                    <a:pt x="985364" y="493691"/>
                    <a:pt x="990682" y="558123"/>
                  </a:cubicBezTo>
                  <a:cubicBezTo>
                    <a:pt x="996000" y="622555"/>
                    <a:pt x="971650" y="739449"/>
                    <a:pt x="990682" y="870100"/>
                  </a:cubicBezTo>
                  <a:cubicBezTo>
                    <a:pt x="1006742" y="979907"/>
                    <a:pt x="872594" y="1123174"/>
                    <a:pt x="744537" y="1116245"/>
                  </a:cubicBezTo>
                  <a:cubicBezTo>
                    <a:pt x="557174" y="1146159"/>
                    <a:pt x="426540" y="1076270"/>
                    <a:pt x="246145" y="1116245"/>
                  </a:cubicBezTo>
                  <a:cubicBezTo>
                    <a:pt x="145261" y="1124674"/>
                    <a:pt x="-20581" y="1002713"/>
                    <a:pt x="0" y="870100"/>
                  </a:cubicBezTo>
                  <a:cubicBezTo>
                    <a:pt x="-34429" y="760932"/>
                    <a:pt x="23680" y="656828"/>
                    <a:pt x="0" y="558123"/>
                  </a:cubicBezTo>
                  <a:cubicBezTo>
                    <a:pt x="-23680" y="459418"/>
                    <a:pt x="29654" y="378853"/>
                    <a:pt x="0" y="24614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4400">
                  <a:solidFill>
                    <a:srgbClr val="6C4A37"/>
                  </a:solidFill>
                  <a:latin typeface="Noto Sans"/>
                  <a:ea typeface="Noto Sans"/>
                  <a:cs typeface="Noto Sans"/>
                  <a:sym typeface="Noto Sans"/>
                </a:rPr>
                <a:t>水</a:t>
              </a:r>
              <a:endParaRPr/>
            </a:p>
          </p:txBody>
        </p:sp>
        <p:pic>
          <p:nvPicPr>
            <p:cNvPr descr="一張含有 文字, 軟體動物 的圖片&#10;&#10;自動產生的描述" id="429" name="Google Shape;429;p2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62518" y="4262040"/>
              <a:ext cx="403139" cy="39746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0" name="Google Shape;430;p21"/>
          <p:cNvGrpSpPr/>
          <p:nvPr/>
        </p:nvGrpSpPr>
        <p:grpSpPr>
          <a:xfrm>
            <a:off x="4977162" y="1099495"/>
            <a:ext cx="4267695" cy="1766142"/>
            <a:chOff x="633377" y="3724919"/>
            <a:chExt cx="4654355" cy="1926157"/>
          </a:xfrm>
        </p:grpSpPr>
        <p:grpSp>
          <p:nvGrpSpPr>
            <p:cNvPr id="431" name="Google Shape;431;p21"/>
            <p:cNvGrpSpPr/>
            <p:nvPr/>
          </p:nvGrpSpPr>
          <p:grpSpPr>
            <a:xfrm>
              <a:off x="2223651" y="3724919"/>
              <a:ext cx="3064081" cy="1926157"/>
              <a:chOff x="7086601" y="1333304"/>
              <a:chExt cx="3064081" cy="1926157"/>
            </a:xfrm>
          </p:grpSpPr>
          <p:sp>
            <p:nvSpPr>
              <p:cNvPr id="432" name="Google Shape;432;p21"/>
              <p:cNvSpPr txBox="1"/>
              <p:nvPr/>
            </p:nvSpPr>
            <p:spPr>
              <a:xfrm>
                <a:off x="7086601" y="2240366"/>
                <a:ext cx="3064081" cy="10190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rmAutofit/>
              </a:bodyPr>
              <a:lstStyle/>
              <a:p>
                <a:pPr indent="0" lvl="0" marL="0" marR="0" rtl="0" algn="l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F564F"/>
                  </a:buClr>
                  <a:buSzPts val="1800"/>
                  <a:buFont typeface="Arial"/>
                  <a:buNone/>
                </a:pPr>
                <a:r>
                  <a:rPr i="0" lang="zh-TW" sz="1800" u="none" strike="noStrike">
                    <a:solidFill>
                      <a:srgbClr val="AF564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血壓偏高</a:t>
                </a:r>
                <a:br>
                  <a:rPr i="0" lang="zh-TW" sz="1800" u="none" strike="noStrike">
                    <a:solidFill>
                      <a:srgbClr val="AF564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</a:br>
                <a:r>
                  <a:rPr i="0" lang="zh-TW" sz="1800" u="none" strike="noStrike">
                    <a:solidFill>
                      <a:srgbClr val="AF564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體液平衡與內分泌失調</a:t>
                </a:r>
                <a:endParaRPr/>
              </a:p>
            </p:txBody>
          </p:sp>
          <p:sp>
            <p:nvSpPr>
              <p:cNvPr id="433" name="Google Shape;433;p21"/>
              <p:cNvSpPr/>
              <p:nvPr/>
            </p:nvSpPr>
            <p:spPr>
              <a:xfrm>
                <a:off x="7086602" y="1333304"/>
                <a:ext cx="990682" cy="1116245"/>
              </a:xfrm>
              <a:custGeom>
                <a:rect b="b" l="l" r="r" t="t"/>
                <a:pathLst>
                  <a:path extrusionOk="0" h="1116245" w="990682">
                    <a:moveTo>
                      <a:pt x="0" y="246145"/>
                    </a:moveTo>
                    <a:cubicBezTo>
                      <a:pt x="-21367" y="97024"/>
                      <a:pt x="81969" y="10597"/>
                      <a:pt x="246145" y="0"/>
                    </a:cubicBezTo>
                    <a:cubicBezTo>
                      <a:pt x="422483" y="-9238"/>
                      <a:pt x="516880" y="1796"/>
                      <a:pt x="744537" y="0"/>
                    </a:cubicBezTo>
                    <a:cubicBezTo>
                      <a:pt x="858375" y="-16813"/>
                      <a:pt x="985485" y="120870"/>
                      <a:pt x="990682" y="246145"/>
                    </a:cubicBezTo>
                    <a:cubicBezTo>
                      <a:pt x="1016655" y="350750"/>
                      <a:pt x="985364" y="493691"/>
                      <a:pt x="990682" y="558123"/>
                    </a:cubicBezTo>
                    <a:cubicBezTo>
                      <a:pt x="996000" y="622555"/>
                      <a:pt x="971650" y="739449"/>
                      <a:pt x="990682" y="870100"/>
                    </a:cubicBezTo>
                    <a:cubicBezTo>
                      <a:pt x="1006742" y="979907"/>
                      <a:pt x="872594" y="1123174"/>
                      <a:pt x="744537" y="1116245"/>
                    </a:cubicBezTo>
                    <a:cubicBezTo>
                      <a:pt x="557174" y="1146159"/>
                      <a:pt x="426540" y="1076270"/>
                      <a:pt x="246145" y="1116245"/>
                    </a:cubicBezTo>
                    <a:cubicBezTo>
                      <a:pt x="145261" y="1124674"/>
                      <a:pt x="-20581" y="1002713"/>
                      <a:pt x="0" y="870100"/>
                    </a:cubicBezTo>
                    <a:cubicBezTo>
                      <a:pt x="-34429" y="760932"/>
                      <a:pt x="23680" y="656828"/>
                      <a:pt x="0" y="558123"/>
                    </a:cubicBezTo>
                    <a:cubicBezTo>
                      <a:pt x="-23680" y="459418"/>
                      <a:pt x="29654" y="378853"/>
                      <a:pt x="0" y="246145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zh-TW" sz="4400">
                    <a:solidFill>
                      <a:srgbClr val="6C4A37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高</a:t>
                </a:r>
                <a:endParaRPr/>
              </a:p>
            </p:txBody>
          </p:sp>
          <p:pic>
            <p:nvPicPr>
              <p:cNvPr descr="一張含有 文字, 軟體動物 的圖片&#10;&#10;自動產生的描述" id="434" name="Google Shape;434;p21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7610432" y="1861871"/>
                <a:ext cx="403139" cy="3974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35" name="Google Shape;435;p2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33377" y="4107638"/>
              <a:ext cx="1250869" cy="11162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6" name="Google Shape;436;p21"/>
          <p:cNvGrpSpPr/>
          <p:nvPr/>
        </p:nvGrpSpPr>
        <p:grpSpPr>
          <a:xfrm>
            <a:off x="5137345" y="2702319"/>
            <a:ext cx="4107512" cy="1855221"/>
            <a:chOff x="6143028" y="2785467"/>
            <a:chExt cx="4479659" cy="2023307"/>
          </a:xfrm>
        </p:grpSpPr>
        <p:grpSp>
          <p:nvGrpSpPr>
            <p:cNvPr id="437" name="Google Shape;437;p21"/>
            <p:cNvGrpSpPr/>
            <p:nvPr/>
          </p:nvGrpSpPr>
          <p:grpSpPr>
            <a:xfrm>
              <a:off x="7494893" y="2785467"/>
              <a:ext cx="3127794" cy="2023307"/>
              <a:chOff x="7086601" y="3224097"/>
              <a:chExt cx="3127794" cy="2023307"/>
            </a:xfrm>
          </p:grpSpPr>
          <p:sp>
            <p:nvSpPr>
              <p:cNvPr id="438" name="Google Shape;438;p21"/>
              <p:cNvSpPr txBox="1"/>
              <p:nvPr/>
            </p:nvSpPr>
            <p:spPr>
              <a:xfrm>
                <a:off x="7086601" y="4131160"/>
                <a:ext cx="3127794" cy="11162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rmAutofit/>
              </a:bodyPr>
              <a:lstStyle/>
              <a:p>
                <a:pPr indent="0" lvl="0" marL="0" marR="0" rtl="0" algn="l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F564F"/>
                  </a:buClr>
                  <a:buSzPts val="1800"/>
                  <a:buFont typeface="Arial"/>
                  <a:buNone/>
                </a:pPr>
                <a:r>
                  <a:rPr i="0" lang="zh-TW" sz="1800" u="none" strike="noStrike">
                    <a:solidFill>
                      <a:srgbClr val="AF564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貧血、臉色蒼白、易喘</a:t>
                </a:r>
                <a:br>
                  <a:rPr i="0" lang="zh-TW" sz="1800" u="none" strike="noStrike">
                    <a:solidFill>
                      <a:srgbClr val="AF564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</a:br>
                <a:r>
                  <a:rPr i="0" lang="zh-TW" sz="1800" u="none" strike="noStrike">
                    <a:solidFill>
                      <a:srgbClr val="AF564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紅血球生成的作用受損</a:t>
                </a:r>
                <a:endParaRPr/>
              </a:p>
            </p:txBody>
          </p:sp>
          <p:sp>
            <p:nvSpPr>
              <p:cNvPr id="439" name="Google Shape;439;p21"/>
              <p:cNvSpPr/>
              <p:nvPr/>
            </p:nvSpPr>
            <p:spPr>
              <a:xfrm>
                <a:off x="7086602" y="3224097"/>
                <a:ext cx="990682" cy="1116245"/>
              </a:xfrm>
              <a:custGeom>
                <a:rect b="b" l="l" r="r" t="t"/>
                <a:pathLst>
                  <a:path extrusionOk="0" h="1116245" w="990682">
                    <a:moveTo>
                      <a:pt x="0" y="246145"/>
                    </a:moveTo>
                    <a:cubicBezTo>
                      <a:pt x="-21367" y="97024"/>
                      <a:pt x="81969" y="10597"/>
                      <a:pt x="246145" y="0"/>
                    </a:cubicBezTo>
                    <a:cubicBezTo>
                      <a:pt x="422483" y="-9238"/>
                      <a:pt x="516880" y="1796"/>
                      <a:pt x="744537" y="0"/>
                    </a:cubicBezTo>
                    <a:cubicBezTo>
                      <a:pt x="858375" y="-16813"/>
                      <a:pt x="985485" y="120870"/>
                      <a:pt x="990682" y="246145"/>
                    </a:cubicBezTo>
                    <a:cubicBezTo>
                      <a:pt x="1016655" y="350750"/>
                      <a:pt x="985364" y="493691"/>
                      <a:pt x="990682" y="558123"/>
                    </a:cubicBezTo>
                    <a:cubicBezTo>
                      <a:pt x="996000" y="622555"/>
                      <a:pt x="971650" y="739449"/>
                      <a:pt x="990682" y="870100"/>
                    </a:cubicBezTo>
                    <a:cubicBezTo>
                      <a:pt x="1006742" y="979907"/>
                      <a:pt x="872594" y="1123174"/>
                      <a:pt x="744537" y="1116245"/>
                    </a:cubicBezTo>
                    <a:cubicBezTo>
                      <a:pt x="557174" y="1146159"/>
                      <a:pt x="426540" y="1076270"/>
                      <a:pt x="246145" y="1116245"/>
                    </a:cubicBezTo>
                    <a:cubicBezTo>
                      <a:pt x="145261" y="1124674"/>
                      <a:pt x="-20581" y="1002713"/>
                      <a:pt x="0" y="870100"/>
                    </a:cubicBezTo>
                    <a:cubicBezTo>
                      <a:pt x="-34429" y="760932"/>
                      <a:pt x="23680" y="656828"/>
                      <a:pt x="0" y="558123"/>
                    </a:cubicBezTo>
                    <a:cubicBezTo>
                      <a:pt x="-23680" y="459418"/>
                      <a:pt x="29654" y="378853"/>
                      <a:pt x="0" y="246145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zh-TW" sz="4400">
                    <a:solidFill>
                      <a:srgbClr val="6C4A37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貧</a:t>
                </a:r>
                <a:endParaRPr/>
              </a:p>
            </p:txBody>
          </p:sp>
          <p:pic>
            <p:nvPicPr>
              <p:cNvPr descr="一張含有 文字, 軟體動物 的圖片&#10;&#10;自動產生的描述" id="440" name="Google Shape;440;p21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7610432" y="3752664"/>
                <a:ext cx="403139" cy="3974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41" name="Google Shape;441;p2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143028" y="3098619"/>
              <a:ext cx="925571" cy="129084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42" name="Google Shape;442;p21"/>
          <p:cNvGrpSpPr/>
          <p:nvPr/>
        </p:nvGrpSpPr>
        <p:grpSpPr>
          <a:xfrm>
            <a:off x="4967833" y="4357569"/>
            <a:ext cx="4005684" cy="1940557"/>
            <a:chOff x="5958158" y="4456276"/>
            <a:chExt cx="4368606" cy="2116375"/>
          </a:xfrm>
        </p:grpSpPr>
        <p:grpSp>
          <p:nvGrpSpPr>
            <p:cNvPr id="443" name="Google Shape;443;p21"/>
            <p:cNvGrpSpPr/>
            <p:nvPr/>
          </p:nvGrpSpPr>
          <p:grpSpPr>
            <a:xfrm>
              <a:off x="7494893" y="4456276"/>
              <a:ext cx="2831871" cy="2116375"/>
              <a:chOff x="7086601" y="3224097"/>
              <a:chExt cx="2831871" cy="2116375"/>
            </a:xfrm>
          </p:grpSpPr>
          <p:sp>
            <p:nvSpPr>
              <p:cNvPr id="444" name="Google Shape;444;p21"/>
              <p:cNvSpPr txBox="1"/>
              <p:nvPr/>
            </p:nvSpPr>
            <p:spPr>
              <a:xfrm>
                <a:off x="7086601" y="4131160"/>
                <a:ext cx="2831871" cy="12093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rmAutofit/>
              </a:bodyPr>
              <a:lstStyle/>
              <a:p>
                <a:pPr indent="0" lvl="0" marL="0" marR="0" rtl="0" algn="l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F564F"/>
                  </a:buClr>
                  <a:buSzPts val="1800"/>
                  <a:buFont typeface="Arial"/>
                  <a:buNone/>
                </a:pPr>
                <a:r>
                  <a:rPr i="0" lang="zh-TW" sz="1800" u="none" strike="noStrike">
                    <a:solidFill>
                      <a:srgbClr val="AF564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倦怠無力、疲憊</a:t>
                </a:r>
                <a:br>
                  <a:rPr i="0" lang="zh-TW" sz="1800" u="none" strike="noStrike">
                    <a:solidFill>
                      <a:srgbClr val="AF564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</a:br>
                <a:r>
                  <a:rPr i="0" lang="zh-TW" sz="1800" u="none" strike="noStrike">
                    <a:solidFill>
                      <a:srgbClr val="AF564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電解質與代謝平衡失調</a:t>
                </a:r>
                <a:endParaRPr/>
              </a:p>
            </p:txBody>
          </p:sp>
          <p:sp>
            <p:nvSpPr>
              <p:cNvPr id="445" name="Google Shape;445;p21"/>
              <p:cNvSpPr/>
              <p:nvPr/>
            </p:nvSpPr>
            <p:spPr>
              <a:xfrm>
                <a:off x="7086602" y="3224097"/>
                <a:ext cx="990682" cy="1116245"/>
              </a:xfrm>
              <a:custGeom>
                <a:rect b="b" l="l" r="r" t="t"/>
                <a:pathLst>
                  <a:path extrusionOk="0" h="1116245" w="990682">
                    <a:moveTo>
                      <a:pt x="0" y="246145"/>
                    </a:moveTo>
                    <a:cubicBezTo>
                      <a:pt x="-21367" y="97024"/>
                      <a:pt x="81969" y="10597"/>
                      <a:pt x="246145" y="0"/>
                    </a:cubicBezTo>
                    <a:cubicBezTo>
                      <a:pt x="422483" y="-9238"/>
                      <a:pt x="516880" y="1796"/>
                      <a:pt x="744537" y="0"/>
                    </a:cubicBezTo>
                    <a:cubicBezTo>
                      <a:pt x="858375" y="-16813"/>
                      <a:pt x="985485" y="120870"/>
                      <a:pt x="990682" y="246145"/>
                    </a:cubicBezTo>
                    <a:cubicBezTo>
                      <a:pt x="1016655" y="350750"/>
                      <a:pt x="985364" y="493691"/>
                      <a:pt x="990682" y="558123"/>
                    </a:cubicBezTo>
                    <a:cubicBezTo>
                      <a:pt x="996000" y="622555"/>
                      <a:pt x="971650" y="739449"/>
                      <a:pt x="990682" y="870100"/>
                    </a:cubicBezTo>
                    <a:cubicBezTo>
                      <a:pt x="1006742" y="979907"/>
                      <a:pt x="872594" y="1123174"/>
                      <a:pt x="744537" y="1116245"/>
                    </a:cubicBezTo>
                    <a:cubicBezTo>
                      <a:pt x="557174" y="1146159"/>
                      <a:pt x="426540" y="1076270"/>
                      <a:pt x="246145" y="1116245"/>
                    </a:cubicBezTo>
                    <a:cubicBezTo>
                      <a:pt x="145261" y="1124674"/>
                      <a:pt x="-20581" y="1002713"/>
                      <a:pt x="0" y="870100"/>
                    </a:cubicBezTo>
                    <a:cubicBezTo>
                      <a:pt x="-34429" y="760932"/>
                      <a:pt x="23680" y="656828"/>
                      <a:pt x="0" y="558123"/>
                    </a:cubicBezTo>
                    <a:cubicBezTo>
                      <a:pt x="-23680" y="459418"/>
                      <a:pt x="29654" y="378853"/>
                      <a:pt x="0" y="246145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zh-TW" sz="4400">
                    <a:solidFill>
                      <a:srgbClr val="6C4A37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倦</a:t>
                </a:r>
                <a:endParaRPr/>
              </a:p>
            </p:txBody>
          </p:sp>
          <p:pic>
            <p:nvPicPr>
              <p:cNvPr descr="一張含有 文字, 軟體動物 的圖片&#10;&#10;自動產生的描述" id="446" name="Google Shape;446;p21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7610432" y="3752664"/>
                <a:ext cx="403139" cy="3974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descr="一張含有 標誌 的圖片&#10;&#10;自動產生的描述" id="447" name="Google Shape;447;p21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5958158" y="4808774"/>
              <a:ext cx="1302396" cy="111888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48" name="Google Shape;448;p2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62807" y="3889939"/>
            <a:ext cx="1413283" cy="1406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2"/>
          <p:cNvSpPr/>
          <p:nvPr>
            <p:ph idx="12" type="sldNum"/>
          </p:nvPr>
        </p:nvSpPr>
        <p:spPr>
          <a:xfrm>
            <a:off x="11631835" y="6433242"/>
            <a:ext cx="360000" cy="360000"/>
          </a:xfrm>
          <a:prstGeom prst="roundRect">
            <a:avLst>
              <a:gd fmla="val 16667" name="adj"/>
            </a:avLst>
          </a:prstGeom>
          <a:solidFill>
            <a:srgbClr val="BE846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54" name="Google Shape;454;p22"/>
          <p:cNvSpPr txBox="1"/>
          <p:nvPr>
            <p:ph idx="3" type="body"/>
          </p:nvPr>
        </p:nvSpPr>
        <p:spPr>
          <a:xfrm>
            <a:off x="449943" y="1009176"/>
            <a:ext cx="11292114" cy="373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2800"/>
              <a:buNone/>
            </a:pP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三高族群應定期進行3項檢查: </a:t>
            </a:r>
            <a:r>
              <a:rPr b="1" lang="zh-TW" sz="280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驗血、驗尿、量血壓</a:t>
            </a: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/>
          </a:p>
        </p:txBody>
      </p:sp>
      <p:sp>
        <p:nvSpPr>
          <p:cNvPr id="455" name="Google Shape;455;p22"/>
          <p:cNvSpPr txBox="1"/>
          <p:nvPr>
            <p:ph type="title"/>
          </p:nvPr>
        </p:nvSpPr>
        <p:spPr>
          <a:xfrm>
            <a:off x="449943" y="365126"/>
            <a:ext cx="11292114" cy="644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3600"/>
              <a:buFont typeface="Microsoft JhengHei"/>
              <a:buNone/>
            </a:pPr>
            <a:r>
              <a:rPr b="1" lang="zh-TW">
                <a:latin typeface="Microsoft JhengHei"/>
                <a:ea typeface="Microsoft JhengHei"/>
                <a:cs typeface="Microsoft JhengHei"/>
                <a:sym typeface="Microsoft JhengHei"/>
              </a:rPr>
              <a:t>護腎33，腎利人生</a:t>
            </a:r>
            <a:endParaRPr baseline="30000"/>
          </a:p>
        </p:txBody>
      </p:sp>
      <p:sp>
        <p:nvSpPr>
          <p:cNvPr id="456" name="Google Shape;456;p22"/>
          <p:cNvSpPr txBox="1"/>
          <p:nvPr/>
        </p:nvSpPr>
        <p:spPr>
          <a:xfrm>
            <a:off x="200025" y="6440488"/>
            <a:ext cx="76057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1200"/>
              <a:buFont typeface="Montserrat SemiBold"/>
              <a:buAutoNum type="arabicPeriod"/>
            </a:pPr>
            <a:r>
              <a:rPr lang="zh-TW" sz="1200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rPr>
              <a:t>衛生福利部國民健康署。慢性腎臟病健康管理手冊(2018)。</a:t>
            </a:r>
            <a:endParaRPr/>
          </a:p>
        </p:txBody>
      </p:sp>
      <p:sp>
        <p:nvSpPr>
          <p:cNvPr id="457" name="Google Shape;457;p22"/>
          <p:cNvSpPr txBox="1"/>
          <p:nvPr/>
        </p:nvSpPr>
        <p:spPr>
          <a:xfrm>
            <a:off x="449943" y="5594547"/>
            <a:ext cx="11292114" cy="6281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Arial"/>
              <a:buNone/>
            </a:pPr>
            <a:r>
              <a:rPr b="1" lang="zh-TW" sz="320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預防3高、3檢不漏！</a:t>
            </a:r>
            <a:endParaRPr/>
          </a:p>
        </p:txBody>
      </p:sp>
      <p:sp>
        <p:nvSpPr>
          <p:cNvPr id="458" name="Google Shape;458;p22"/>
          <p:cNvSpPr/>
          <p:nvPr/>
        </p:nvSpPr>
        <p:spPr>
          <a:xfrm>
            <a:off x="565283" y="1653225"/>
            <a:ext cx="5475693" cy="3723507"/>
          </a:xfrm>
          <a:custGeom>
            <a:rect b="b" l="l" r="r" t="t"/>
            <a:pathLst>
              <a:path extrusionOk="0" fill="none" h="3723507" w="5475693">
                <a:moveTo>
                  <a:pt x="0" y="341036"/>
                </a:moveTo>
                <a:cubicBezTo>
                  <a:pt x="-36911" y="173384"/>
                  <a:pt x="161577" y="24089"/>
                  <a:pt x="341036" y="0"/>
                </a:cubicBezTo>
                <a:cubicBezTo>
                  <a:pt x="607588" y="-31940"/>
                  <a:pt x="793401" y="79595"/>
                  <a:pt x="1036111" y="0"/>
                </a:cubicBezTo>
                <a:cubicBezTo>
                  <a:pt x="1278821" y="-79595"/>
                  <a:pt x="1350232" y="2306"/>
                  <a:pt x="1539441" y="0"/>
                </a:cubicBezTo>
                <a:cubicBezTo>
                  <a:pt x="1728650" y="-2306"/>
                  <a:pt x="1903124" y="31176"/>
                  <a:pt x="1994835" y="0"/>
                </a:cubicBezTo>
                <a:cubicBezTo>
                  <a:pt x="2086546" y="-31176"/>
                  <a:pt x="2249685" y="4678"/>
                  <a:pt x="2498165" y="0"/>
                </a:cubicBezTo>
                <a:cubicBezTo>
                  <a:pt x="2746645" y="-4678"/>
                  <a:pt x="2790199" y="30619"/>
                  <a:pt x="3049432" y="0"/>
                </a:cubicBezTo>
                <a:cubicBezTo>
                  <a:pt x="3308665" y="-30619"/>
                  <a:pt x="3441901" y="1343"/>
                  <a:pt x="3648634" y="0"/>
                </a:cubicBezTo>
                <a:cubicBezTo>
                  <a:pt x="3855367" y="-1343"/>
                  <a:pt x="3933775" y="12392"/>
                  <a:pt x="4151965" y="0"/>
                </a:cubicBezTo>
                <a:cubicBezTo>
                  <a:pt x="4370155" y="-12392"/>
                  <a:pt x="4772273" y="26357"/>
                  <a:pt x="5134657" y="0"/>
                </a:cubicBezTo>
                <a:cubicBezTo>
                  <a:pt x="5308916" y="-25168"/>
                  <a:pt x="5450043" y="164608"/>
                  <a:pt x="5475693" y="341036"/>
                </a:cubicBezTo>
                <a:cubicBezTo>
                  <a:pt x="5511586" y="528415"/>
                  <a:pt x="5437103" y="596632"/>
                  <a:pt x="5475693" y="756699"/>
                </a:cubicBezTo>
                <a:cubicBezTo>
                  <a:pt x="5514283" y="916766"/>
                  <a:pt x="5449023" y="1050329"/>
                  <a:pt x="5475693" y="1233190"/>
                </a:cubicBezTo>
                <a:cubicBezTo>
                  <a:pt x="5502363" y="1416051"/>
                  <a:pt x="5451123" y="1611306"/>
                  <a:pt x="5475693" y="1770510"/>
                </a:cubicBezTo>
                <a:cubicBezTo>
                  <a:pt x="5500263" y="1929714"/>
                  <a:pt x="5457792" y="1994015"/>
                  <a:pt x="5475693" y="2216588"/>
                </a:cubicBezTo>
                <a:cubicBezTo>
                  <a:pt x="5493594" y="2439161"/>
                  <a:pt x="5427109" y="2599760"/>
                  <a:pt x="5475693" y="2723493"/>
                </a:cubicBezTo>
                <a:cubicBezTo>
                  <a:pt x="5524277" y="2847226"/>
                  <a:pt x="5424008" y="3222205"/>
                  <a:pt x="5475693" y="3382471"/>
                </a:cubicBezTo>
                <a:cubicBezTo>
                  <a:pt x="5484187" y="3557596"/>
                  <a:pt x="5346286" y="3705188"/>
                  <a:pt x="5134657" y="3723507"/>
                </a:cubicBezTo>
                <a:cubicBezTo>
                  <a:pt x="4943232" y="3760556"/>
                  <a:pt x="4645105" y="3690416"/>
                  <a:pt x="4487518" y="3723507"/>
                </a:cubicBezTo>
                <a:cubicBezTo>
                  <a:pt x="4329931" y="3756598"/>
                  <a:pt x="4070591" y="3695237"/>
                  <a:pt x="3936252" y="3723507"/>
                </a:cubicBezTo>
                <a:cubicBezTo>
                  <a:pt x="3801913" y="3751777"/>
                  <a:pt x="3684495" y="3689931"/>
                  <a:pt x="3432922" y="3723507"/>
                </a:cubicBezTo>
                <a:cubicBezTo>
                  <a:pt x="3181349" y="3757083"/>
                  <a:pt x="3087765" y="3683811"/>
                  <a:pt x="2833719" y="3723507"/>
                </a:cubicBezTo>
                <a:cubicBezTo>
                  <a:pt x="2579673" y="3763203"/>
                  <a:pt x="2501448" y="3702114"/>
                  <a:pt x="2186580" y="3723507"/>
                </a:cubicBezTo>
                <a:cubicBezTo>
                  <a:pt x="1871712" y="3744900"/>
                  <a:pt x="1677278" y="3703968"/>
                  <a:pt x="1491505" y="3723507"/>
                </a:cubicBezTo>
                <a:cubicBezTo>
                  <a:pt x="1305733" y="3743046"/>
                  <a:pt x="602128" y="3669079"/>
                  <a:pt x="341036" y="3723507"/>
                </a:cubicBezTo>
                <a:cubicBezTo>
                  <a:pt x="162020" y="3741655"/>
                  <a:pt x="18276" y="3565674"/>
                  <a:pt x="0" y="3382471"/>
                </a:cubicBezTo>
                <a:cubicBezTo>
                  <a:pt x="-15006" y="3198902"/>
                  <a:pt x="6595" y="3124480"/>
                  <a:pt x="0" y="2966808"/>
                </a:cubicBezTo>
                <a:cubicBezTo>
                  <a:pt x="-6595" y="2809136"/>
                  <a:pt x="59720" y="2601183"/>
                  <a:pt x="0" y="2429488"/>
                </a:cubicBezTo>
                <a:cubicBezTo>
                  <a:pt x="-59720" y="2257793"/>
                  <a:pt x="31737" y="2129501"/>
                  <a:pt x="0" y="1952997"/>
                </a:cubicBezTo>
                <a:cubicBezTo>
                  <a:pt x="-31737" y="1776493"/>
                  <a:pt x="44845" y="1637533"/>
                  <a:pt x="0" y="1506919"/>
                </a:cubicBezTo>
                <a:cubicBezTo>
                  <a:pt x="-44845" y="1376305"/>
                  <a:pt x="2983" y="1232484"/>
                  <a:pt x="0" y="1091257"/>
                </a:cubicBezTo>
                <a:cubicBezTo>
                  <a:pt x="-2983" y="950030"/>
                  <a:pt x="63522" y="701868"/>
                  <a:pt x="0" y="341036"/>
                </a:cubicBezTo>
                <a:close/>
              </a:path>
              <a:path extrusionOk="0" h="3723507" w="5475693">
                <a:moveTo>
                  <a:pt x="0" y="341036"/>
                </a:moveTo>
                <a:cubicBezTo>
                  <a:pt x="-11651" y="145500"/>
                  <a:pt x="101080" y="19369"/>
                  <a:pt x="341036" y="0"/>
                </a:cubicBezTo>
                <a:cubicBezTo>
                  <a:pt x="596433" y="-40241"/>
                  <a:pt x="770127" y="45965"/>
                  <a:pt x="1036111" y="0"/>
                </a:cubicBezTo>
                <a:cubicBezTo>
                  <a:pt x="1302096" y="-45965"/>
                  <a:pt x="1335103" y="65282"/>
                  <a:pt x="1587377" y="0"/>
                </a:cubicBezTo>
                <a:cubicBezTo>
                  <a:pt x="1839651" y="-65282"/>
                  <a:pt x="1958835" y="36031"/>
                  <a:pt x="2090708" y="0"/>
                </a:cubicBezTo>
                <a:cubicBezTo>
                  <a:pt x="2222581" y="-36031"/>
                  <a:pt x="2583415" y="30489"/>
                  <a:pt x="2737847" y="0"/>
                </a:cubicBezTo>
                <a:cubicBezTo>
                  <a:pt x="2892279" y="-30489"/>
                  <a:pt x="3163130" y="10160"/>
                  <a:pt x="3289113" y="0"/>
                </a:cubicBezTo>
                <a:cubicBezTo>
                  <a:pt x="3415096" y="-10160"/>
                  <a:pt x="3741434" y="59762"/>
                  <a:pt x="3984188" y="0"/>
                </a:cubicBezTo>
                <a:cubicBezTo>
                  <a:pt x="4226943" y="-59762"/>
                  <a:pt x="4368084" y="40193"/>
                  <a:pt x="4487518" y="0"/>
                </a:cubicBezTo>
                <a:cubicBezTo>
                  <a:pt x="4606952" y="-40193"/>
                  <a:pt x="4964252" y="42310"/>
                  <a:pt x="5134657" y="0"/>
                </a:cubicBezTo>
                <a:cubicBezTo>
                  <a:pt x="5345269" y="5353"/>
                  <a:pt x="5451074" y="148705"/>
                  <a:pt x="5475693" y="341036"/>
                </a:cubicBezTo>
                <a:cubicBezTo>
                  <a:pt x="5505113" y="527713"/>
                  <a:pt x="5472553" y="693646"/>
                  <a:pt x="5475693" y="847942"/>
                </a:cubicBezTo>
                <a:cubicBezTo>
                  <a:pt x="5478833" y="1002238"/>
                  <a:pt x="5452443" y="1137840"/>
                  <a:pt x="5475693" y="1324433"/>
                </a:cubicBezTo>
                <a:cubicBezTo>
                  <a:pt x="5498943" y="1511026"/>
                  <a:pt x="5432658" y="1618634"/>
                  <a:pt x="5475693" y="1892168"/>
                </a:cubicBezTo>
                <a:cubicBezTo>
                  <a:pt x="5518728" y="2165702"/>
                  <a:pt x="5461533" y="2227303"/>
                  <a:pt x="5475693" y="2459902"/>
                </a:cubicBezTo>
                <a:cubicBezTo>
                  <a:pt x="5489853" y="2692501"/>
                  <a:pt x="5462912" y="2764916"/>
                  <a:pt x="5475693" y="2905980"/>
                </a:cubicBezTo>
                <a:cubicBezTo>
                  <a:pt x="5488474" y="3047044"/>
                  <a:pt x="5448920" y="3210346"/>
                  <a:pt x="5475693" y="3382471"/>
                </a:cubicBezTo>
                <a:cubicBezTo>
                  <a:pt x="5469978" y="3559170"/>
                  <a:pt x="5326981" y="3669740"/>
                  <a:pt x="5134657" y="3723507"/>
                </a:cubicBezTo>
                <a:cubicBezTo>
                  <a:pt x="4954061" y="3759509"/>
                  <a:pt x="4754506" y="3671464"/>
                  <a:pt x="4487518" y="3723507"/>
                </a:cubicBezTo>
                <a:cubicBezTo>
                  <a:pt x="4220530" y="3775550"/>
                  <a:pt x="4229164" y="3680473"/>
                  <a:pt x="3984188" y="3723507"/>
                </a:cubicBezTo>
                <a:cubicBezTo>
                  <a:pt x="3739212" y="3766541"/>
                  <a:pt x="3462271" y="3711073"/>
                  <a:pt x="3289113" y="3723507"/>
                </a:cubicBezTo>
                <a:cubicBezTo>
                  <a:pt x="3115955" y="3735941"/>
                  <a:pt x="2898728" y="3673875"/>
                  <a:pt x="2689910" y="3723507"/>
                </a:cubicBezTo>
                <a:cubicBezTo>
                  <a:pt x="2481092" y="3773139"/>
                  <a:pt x="2302556" y="3677933"/>
                  <a:pt x="2186580" y="3723507"/>
                </a:cubicBezTo>
                <a:cubicBezTo>
                  <a:pt x="2070604" y="3769081"/>
                  <a:pt x="1736121" y="3689939"/>
                  <a:pt x="1587377" y="3723507"/>
                </a:cubicBezTo>
                <a:cubicBezTo>
                  <a:pt x="1438633" y="3757075"/>
                  <a:pt x="1335280" y="3678212"/>
                  <a:pt x="1131983" y="3723507"/>
                </a:cubicBezTo>
                <a:cubicBezTo>
                  <a:pt x="928686" y="3768802"/>
                  <a:pt x="727062" y="3699883"/>
                  <a:pt x="341036" y="3723507"/>
                </a:cubicBezTo>
                <a:cubicBezTo>
                  <a:pt x="145873" y="3737186"/>
                  <a:pt x="-13720" y="3552616"/>
                  <a:pt x="0" y="3382471"/>
                </a:cubicBezTo>
                <a:cubicBezTo>
                  <a:pt x="-60859" y="3241017"/>
                  <a:pt x="21075" y="2971965"/>
                  <a:pt x="0" y="2845151"/>
                </a:cubicBezTo>
                <a:cubicBezTo>
                  <a:pt x="-21075" y="2718337"/>
                  <a:pt x="3861" y="2555370"/>
                  <a:pt x="0" y="2399074"/>
                </a:cubicBezTo>
                <a:cubicBezTo>
                  <a:pt x="-3861" y="2242778"/>
                  <a:pt x="53900" y="2098418"/>
                  <a:pt x="0" y="1861754"/>
                </a:cubicBezTo>
                <a:cubicBezTo>
                  <a:pt x="-53900" y="1625090"/>
                  <a:pt x="19298" y="1641947"/>
                  <a:pt x="0" y="1446091"/>
                </a:cubicBezTo>
                <a:cubicBezTo>
                  <a:pt x="-19298" y="1250235"/>
                  <a:pt x="32826" y="1018274"/>
                  <a:pt x="0" y="908771"/>
                </a:cubicBezTo>
                <a:cubicBezTo>
                  <a:pt x="-32826" y="799268"/>
                  <a:pt x="28070" y="476287"/>
                  <a:pt x="0" y="341036"/>
                </a:cubicBezTo>
                <a:close/>
              </a:path>
            </a:pathLst>
          </a:custGeom>
          <a:solidFill>
            <a:schemeClr val="lt1"/>
          </a:solidFill>
          <a:ln cap="flat" cmpd="sng" w="19050">
            <a:solidFill>
              <a:srgbClr val="BE846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0" spcFirstLastPara="1" rIns="36000" wrap="square" tIns="72000">
            <a:noAutofit/>
          </a:bodyPr>
          <a:lstStyle/>
          <a:p>
            <a:pPr indent="0" lvl="0" marL="0" marR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strike="noStrik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459" name="Google Shape;459;p22"/>
          <p:cNvSpPr/>
          <p:nvPr/>
        </p:nvSpPr>
        <p:spPr>
          <a:xfrm>
            <a:off x="6151025" y="1653225"/>
            <a:ext cx="5475693" cy="3723507"/>
          </a:xfrm>
          <a:custGeom>
            <a:rect b="b" l="l" r="r" t="t"/>
            <a:pathLst>
              <a:path extrusionOk="0" fill="none" h="3723507" w="5475693">
                <a:moveTo>
                  <a:pt x="0" y="375963"/>
                </a:moveTo>
                <a:cubicBezTo>
                  <a:pt x="27114" y="121249"/>
                  <a:pt x="132661" y="-13671"/>
                  <a:pt x="375963" y="0"/>
                </a:cubicBezTo>
                <a:cubicBezTo>
                  <a:pt x="603277" y="-54663"/>
                  <a:pt x="758263" y="28235"/>
                  <a:pt x="919196" y="0"/>
                </a:cubicBezTo>
                <a:cubicBezTo>
                  <a:pt x="1080129" y="-28235"/>
                  <a:pt x="1270685" y="6505"/>
                  <a:pt x="1415192" y="0"/>
                </a:cubicBezTo>
                <a:cubicBezTo>
                  <a:pt x="1559699" y="-6505"/>
                  <a:pt x="1846356" y="47460"/>
                  <a:pt x="2052900" y="0"/>
                </a:cubicBezTo>
                <a:cubicBezTo>
                  <a:pt x="2259444" y="-47460"/>
                  <a:pt x="2437202" y="11099"/>
                  <a:pt x="2548896" y="0"/>
                </a:cubicBezTo>
                <a:cubicBezTo>
                  <a:pt x="2660590" y="-11099"/>
                  <a:pt x="2831792" y="53054"/>
                  <a:pt x="2997654" y="0"/>
                </a:cubicBezTo>
                <a:cubicBezTo>
                  <a:pt x="3163516" y="-53054"/>
                  <a:pt x="3322754" y="35881"/>
                  <a:pt x="3493649" y="0"/>
                </a:cubicBezTo>
                <a:cubicBezTo>
                  <a:pt x="3664544" y="-35881"/>
                  <a:pt x="3886463" y="23348"/>
                  <a:pt x="4036882" y="0"/>
                </a:cubicBezTo>
                <a:cubicBezTo>
                  <a:pt x="4187301" y="-23348"/>
                  <a:pt x="4814620" y="126746"/>
                  <a:pt x="5099730" y="0"/>
                </a:cubicBezTo>
                <a:cubicBezTo>
                  <a:pt x="5269650" y="37443"/>
                  <a:pt x="5483246" y="170019"/>
                  <a:pt x="5475693" y="375963"/>
                </a:cubicBezTo>
                <a:cubicBezTo>
                  <a:pt x="5539405" y="551093"/>
                  <a:pt x="5417590" y="709333"/>
                  <a:pt x="5475693" y="1029711"/>
                </a:cubicBezTo>
                <a:cubicBezTo>
                  <a:pt x="5533796" y="1350089"/>
                  <a:pt x="5434792" y="1384391"/>
                  <a:pt x="5475693" y="1683459"/>
                </a:cubicBezTo>
                <a:cubicBezTo>
                  <a:pt x="5516594" y="1982527"/>
                  <a:pt x="5449616" y="2147293"/>
                  <a:pt x="5475693" y="2307491"/>
                </a:cubicBezTo>
                <a:cubicBezTo>
                  <a:pt x="5501770" y="2467689"/>
                  <a:pt x="5464647" y="3109075"/>
                  <a:pt x="5475693" y="3347544"/>
                </a:cubicBezTo>
                <a:cubicBezTo>
                  <a:pt x="5485735" y="3556904"/>
                  <a:pt x="5298870" y="3726617"/>
                  <a:pt x="5099730" y="3723507"/>
                </a:cubicBezTo>
                <a:cubicBezTo>
                  <a:pt x="4835861" y="3782103"/>
                  <a:pt x="4681595" y="3662835"/>
                  <a:pt x="4556497" y="3723507"/>
                </a:cubicBezTo>
                <a:cubicBezTo>
                  <a:pt x="4431399" y="3784179"/>
                  <a:pt x="4327532" y="3676888"/>
                  <a:pt x="4107739" y="3723507"/>
                </a:cubicBezTo>
                <a:cubicBezTo>
                  <a:pt x="3887946" y="3770126"/>
                  <a:pt x="3751620" y="3714991"/>
                  <a:pt x="3422793" y="3723507"/>
                </a:cubicBezTo>
                <a:cubicBezTo>
                  <a:pt x="3093966" y="3732023"/>
                  <a:pt x="3080086" y="3665781"/>
                  <a:pt x="2832322" y="3723507"/>
                </a:cubicBezTo>
                <a:cubicBezTo>
                  <a:pt x="2584558" y="3781233"/>
                  <a:pt x="2406641" y="3696605"/>
                  <a:pt x="2147376" y="3723507"/>
                </a:cubicBezTo>
                <a:cubicBezTo>
                  <a:pt x="1888111" y="3750409"/>
                  <a:pt x="1724999" y="3677396"/>
                  <a:pt x="1604142" y="3723507"/>
                </a:cubicBezTo>
                <a:cubicBezTo>
                  <a:pt x="1483285" y="3769618"/>
                  <a:pt x="1298716" y="3723118"/>
                  <a:pt x="1108147" y="3723507"/>
                </a:cubicBezTo>
                <a:cubicBezTo>
                  <a:pt x="917579" y="3723896"/>
                  <a:pt x="629313" y="3706413"/>
                  <a:pt x="375963" y="3723507"/>
                </a:cubicBezTo>
                <a:cubicBezTo>
                  <a:pt x="154149" y="3728479"/>
                  <a:pt x="-526" y="3528917"/>
                  <a:pt x="0" y="3347544"/>
                </a:cubicBezTo>
                <a:cubicBezTo>
                  <a:pt x="-990" y="3200197"/>
                  <a:pt x="52058" y="2965791"/>
                  <a:pt x="0" y="2753228"/>
                </a:cubicBezTo>
                <a:cubicBezTo>
                  <a:pt x="-52058" y="2540665"/>
                  <a:pt x="57461" y="2395112"/>
                  <a:pt x="0" y="2099480"/>
                </a:cubicBezTo>
                <a:cubicBezTo>
                  <a:pt x="-57461" y="1803848"/>
                  <a:pt x="10423" y="1680112"/>
                  <a:pt x="0" y="1475448"/>
                </a:cubicBezTo>
                <a:cubicBezTo>
                  <a:pt x="-10423" y="1270784"/>
                  <a:pt x="7179" y="1170739"/>
                  <a:pt x="0" y="940563"/>
                </a:cubicBezTo>
                <a:cubicBezTo>
                  <a:pt x="-7179" y="710388"/>
                  <a:pt x="14360" y="506230"/>
                  <a:pt x="0" y="375963"/>
                </a:cubicBezTo>
                <a:close/>
              </a:path>
              <a:path extrusionOk="0" h="3723507" w="5475693">
                <a:moveTo>
                  <a:pt x="0" y="375963"/>
                </a:moveTo>
                <a:cubicBezTo>
                  <a:pt x="-10211" y="162026"/>
                  <a:pt x="132750" y="13352"/>
                  <a:pt x="375963" y="0"/>
                </a:cubicBezTo>
                <a:cubicBezTo>
                  <a:pt x="653837" y="-80900"/>
                  <a:pt x="817443" y="67415"/>
                  <a:pt x="1060909" y="0"/>
                </a:cubicBezTo>
                <a:cubicBezTo>
                  <a:pt x="1304375" y="-67415"/>
                  <a:pt x="1446129" y="34640"/>
                  <a:pt x="1604142" y="0"/>
                </a:cubicBezTo>
                <a:cubicBezTo>
                  <a:pt x="1762155" y="-34640"/>
                  <a:pt x="1977167" y="43273"/>
                  <a:pt x="2100138" y="0"/>
                </a:cubicBezTo>
                <a:cubicBezTo>
                  <a:pt x="2223109" y="-43273"/>
                  <a:pt x="2558613" y="16071"/>
                  <a:pt x="2737847" y="0"/>
                </a:cubicBezTo>
                <a:cubicBezTo>
                  <a:pt x="2917081" y="-16071"/>
                  <a:pt x="3118378" y="2835"/>
                  <a:pt x="3281080" y="0"/>
                </a:cubicBezTo>
                <a:cubicBezTo>
                  <a:pt x="3443782" y="-2835"/>
                  <a:pt x="3800358" y="34151"/>
                  <a:pt x="3966026" y="0"/>
                </a:cubicBezTo>
                <a:cubicBezTo>
                  <a:pt x="4131694" y="-34151"/>
                  <a:pt x="4292380" y="18331"/>
                  <a:pt x="4462021" y="0"/>
                </a:cubicBezTo>
                <a:cubicBezTo>
                  <a:pt x="4631663" y="-18331"/>
                  <a:pt x="4876237" y="5255"/>
                  <a:pt x="5099730" y="0"/>
                </a:cubicBezTo>
                <a:cubicBezTo>
                  <a:pt x="5367413" y="14437"/>
                  <a:pt x="5425525" y="160210"/>
                  <a:pt x="5475693" y="375963"/>
                </a:cubicBezTo>
                <a:cubicBezTo>
                  <a:pt x="5515520" y="615567"/>
                  <a:pt x="5466485" y="761051"/>
                  <a:pt x="5475693" y="970279"/>
                </a:cubicBezTo>
                <a:cubicBezTo>
                  <a:pt x="5484901" y="1179507"/>
                  <a:pt x="5472761" y="1386118"/>
                  <a:pt x="5475693" y="1534880"/>
                </a:cubicBezTo>
                <a:cubicBezTo>
                  <a:pt x="5478625" y="1683642"/>
                  <a:pt x="5429288" y="1981444"/>
                  <a:pt x="5475693" y="2188627"/>
                </a:cubicBezTo>
                <a:cubicBezTo>
                  <a:pt x="5522098" y="2395810"/>
                  <a:pt x="5435298" y="2578239"/>
                  <a:pt x="5475693" y="2842375"/>
                </a:cubicBezTo>
                <a:cubicBezTo>
                  <a:pt x="5516088" y="3106511"/>
                  <a:pt x="5442869" y="3164104"/>
                  <a:pt x="5475693" y="3347544"/>
                </a:cubicBezTo>
                <a:cubicBezTo>
                  <a:pt x="5435368" y="3517190"/>
                  <a:pt x="5282410" y="3686196"/>
                  <a:pt x="5099730" y="3723507"/>
                </a:cubicBezTo>
                <a:cubicBezTo>
                  <a:pt x="4959636" y="3753457"/>
                  <a:pt x="4679156" y="3714728"/>
                  <a:pt x="4462021" y="3723507"/>
                </a:cubicBezTo>
                <a:cubicBezTo>
                  <a:pt x="4244886" y="3732286"/>
                  <a:pt x="4120927" y="3711494"/>
                  <a:pt x="4013264" y="3723507"/>
                </a:cubicBezTo>
                <a:cubicBezTo>
                  <a:pt x="3905601" y="3735520"/>
                  <a:pt x="3682231" y="3707368"/>
                  <a:pt x="3517268" y="3723507"/>
                </a:cubicBezTo>
                <a:cubicBezTo>
                  <a:pt x="3352305" y="3739646"/>
                  <a:pt x="3066496" y="3676068"/>
                  <a:pt x="2832322" y="3723507"/>
                </a:cubicBezTo>
                <a:cubicBezTo>
                  <a:pt x="2598148" y="3770946"/>
                  <a:pt x="2380331" y="3655882"/>
                  <a:pt x="2241851" y="3723507"/>
                </a:cubicBezTo>
                <a:cubicBezTo>
                  <a:pt x="2103371" y="3791132"/>
                  <a:pt x="1925760" y="3699642"/>
                  <a:pt x="1745855" y="3723507"/>
                </a:cubicBezTo>
                <a:cubicBezTo>
                  <a:pt x="1565950" y="3747372"/>
                  <a:pt x="1414808" y="3669387"/>
                  <a:pt x="1155385" y="3723507"/>
                </a:cubicBezTo>
                <a:cubicBezTo>
                  <a:pt x="895962" y="3777627"/>
                  <a:pt x="649192" y="3698131"/>
                  <a:pt x="375963" y="3723507"/>
                </a:cubicBezTo>
                <a:cubicBezTo>
                  <a:pt x="173907" y="3706336"/>
                  <a:pt x="40846" y="3599348"/>
                  <a:pt x="0" y="3347544"/>
                </a:cubicBezTo>
                <a:cubicBezTo>
                  <a:pt x="-36946" y="3139332"/>
                  <a:pt x="56704" y="2997381"/>
                  <a:pt x="0" y="2693796"/>
                </a:cubicBezTo>
                <a:cubicBezTo>
                  <a:pt x="-56704" y="2390211"/>
                  <a:pt x="28677" y="2308174"/>
                  <a:pt x="0" y="2069764"/>
                </a:cubicBezTo>
                <a:cubicBezTo>
                  <a:pt x="-28677" y="1831354"/>
                  <a:pt x="43495" y="1653198"/>
                  <a:pt x="0" y="1534880"/>
                </a:cubicBezTo>
                <a:cubicBezTo>
                  <a:pt x="-43495" y="1416562"/>
                  <a:pt x="7261" y="1148381"/>
                  <a:pt x="0" y="910848"/>
                </a:cubicBezTo>
                <a:cubicBezTo>
                  <a:pt x="-7261" y="673315"/>
                  <a:pt x="11297" y="629621"/>
                  <a:pt x="0" y="375963"/>
                </a:cubicBezTo>
                <a:close/>
              </a:path>
            </a:pathLst>
          </a:custGeom>
          <a:solidFill>
            <a:srgbClr val="BE8462"/>
          </a:solidFill>
          <a:ln cap="flat" cmpd="sng" w="19050">
            <a:solidFill>
              <a:srgbClr val="BE846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0" spcFirstLastPara="1" rIns="36000" wrap="square" tIns="72000">
            <a:noAutofit/>
          </a:bodyPr>
          <a:lstStyle/>
          <a:p>
            <a:pPr indent="0" lvl="0" marL="0" marR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strike="noStrik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460" name="Google Shape;460;p22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75921" y="2471056"/>
            <a:ext cx="1080053" cy="156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6109" y="2470915"/>
            <a:ext cx="1080053" cy="1568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94820" y="2677884"/>
            <a:ext cx="1367036" cy="1217905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22"/>
          <p:cNvSpPr txBox="1"/>
          <p:nvPr/>
        </p:nvSpPr>
        <p:spPr>
          <a:xfrm>
            <a:off x="921983" y="4257521"/>
            <a:ext cx="1248303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2400"/>
              <a:buFont typeface="Arial"/>
              <a:buNone/>
            </a:pPr>
            <a:r>
              <a:rPr b="1" lang="zh-TW" sz="2400">
                <a:solidFill>
                  <a:srgbClr val="BE846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高血糖</a:t>
            </a:r>
            <a:endParaRPr/>
          </a:p>
        </p:txBody>
      </p:sp>
      <p:sp>
        <p:nvSpPr>
          <p:cNvPr id="464" name="Google Shape;464;p22"/>
          <p:cNvSpPr txBox="1"/>
          <p:nvPr/>
        </p:nvSpPr>
        <p:spPr>
          <a:xfrm>
            <a:off x="4394526" y="4257521"/>
            <a:ext cx="1248303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2400"/>
              <a:buFont typeface="Arial"/>
              <a:buNone/>
            </a:pPr>
            <a:r>
              <a:rPr b="1" lang="zh-TW" sz="2400">
                <a:solidFill>
                  <a:srgbClr val="BE846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高血脂</a:t>
            </a:r>
            <a:endParaRPr/>
          </a:p>
        </p:txBody>
      </p:sp>
      <p:sp>
        <p:nvSpPr>
          <p:cNvPr id="465" name="Google Shape;465;p22"/>
          <p:cNvSpPr txBox="1"/>
          <p:nvPr/>
        </p:nvSpPr>
        <p:spPr>
          <a:xfrm>
            <a:off x="2677100" y="4257521"/>
            <a:ext cx="1248303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2400"/>
              <a:buFont typeface="Arial"/>
              <a:buNone/>
            </a:pPr>
            <a:r>
              <a:rPr b="1" lang="zh-TW" sz="2400">
                <a:solidFill>
                  <a:srgbClr val="BE846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高血壓</a:t>
            </a:r>
            <a:endParaRPr/>
          </a:p>
        </p:txBody>
      </p:sp>
      <p:pic>
        <p:nvPicPr>
          <p:cNvPr descr="一張含有 文字 的圖片&#10;&#10;自動產生的描述" id="466" name="Google Shape;466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49634" y="2387183"/>
            <a:ext cx="1219352" cy="155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1532295">
            <a:off x="8428960" y="2403318"/>
            <a:ext cx="440964" cy="1615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597179" y="2507071"/>
            <a:ext cx="1588711" cy="1438666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22"/>
          <p:cNvSpPr txBox="1"/>
          <p:nvPr/>
        </p:nvSpPr>
        <p:spPr>
          <a:xfrm>
            <a:off x="6473697" y="4257521"/>
            <a:ext cx="1248303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zh-TW" sz="2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驗血</a:t>
            </a:r>
            <a:endParaRPr/>
          </a:p>
        </p:txBody>
      </p:sp>
      <p:sp>
        <p:nvSpPr>
          <p:cNvPr id="470" name="Google Shape;470;p22"/>
          <p:cNvSpPr txBox="1"/>
          <p:nvPr/>
        </p:nvSpPr>
        <p:spPr>
          <a:xfrm>
            <a:off x="9946240" y="4257521"/>
            <a:ext cx="1248303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zh-TW" sz="2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量血壓</a:t>
            </a:r>
            <a:endParaRPr/>
          </a:p>
        </p:txBody>
      </p:sp>
      <p:sp>
        <p:nvSpPr>
          <p:cNvPr id="471" name="Google Shape;471;p22"/>
          <p:cNvSpPr txBox="1"/>
          <p:nvPr/>
        </p:nvSpPr>
        <p:spPr>
          <a:xfrm>
            <a:off x="8228814" y="4257521"/>
            <a:ext cx="1248303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zh-TW" sz="2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驗尿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3"/>
          <p:cNvSpPr/>
          <p:nvPr/>
        </p:nvSpPr>
        <p:spPr>
          <a:xfrm>
            <a:off x="674451" y="1466688"/>
            <a:ext cx="5316351" cy="4599950"/>
          </a:xfrm>
          <a:custGeom>
            <a:rect b="b" l="l" r="r" t="t"/>
            <a:pathLst>
              <a:path extrusionOk="0" fill="none" h="4599950" w="5316351">
                <a:moveTo>
                  <a:pt x="0" y="766674"/>
                </a:moveTo>
                <a:cubicBezTo>
                  <a:pt x="4960" y="356000"/>
                  <a:pt x="431916" y="41248"/>
                  <a:pt x="766674" y="0"/>
                </a:cubicBezTo>
                <a:cubicBezTo>
                  <a:pt x="812703" y="-9511"/>
                  <a:pt x="842046" y="7748"/>
                  <a:pt x="886059" y="0"/>
                </a:cubicBezTo>
                <a:lnTo>
                  <a:pt x="886059" y="0"/>
                </a:lnTo>
                <a:cubicBezTo>
                  <a:pt x="1031861" y="-37563"/>
                  <a:pt x="1182603" y="7029"/>
                  <a:pt x="1342379" y="0"/>
                </a:cubicBezTo>
                <a:cubicBezTo>
                  <a:pt x="1502155" y="-7029"/>
                  <a:pt x="1683862" y="8664"/>
                  <a:pt x="1785408" y="0"/>
                </a:cubicBezTo>
                <a:cubicBezTo>
                  <a:pt x="1886954" y="-8664"/>
                  <a:pt x="2048841" y="40614"/>
                  <a:pt x="2215146" y="0"/>
                </a:cubicBezTo>
                <a:cubicBezTo>
                  <a:pt x="2350010" y="-25795"/>
                  <a:pt x="2686943" y="49691"/>
                  <a:pt x="2822124" y="0"/>
                </a:cubicBezTo>
                <a:cubicBezTo>
                  <a:pt x="2957305" y="-49691"/>
                  <a:pt x="3299930" y="1861"/>
                  <a:pt x="3429102" y="0"/>
                </a:cubicBezTo>
                <a:cubicBezTo>
                  <a:pt x="3558274" y="-1861"/>
                  <a:pt x="3832026" y="13146"/>
                  <a:pt x="4036080" y="0"/>
                </a:cubicBezTo>
                <a:cubicBezTo>
                  <a:pt x="4240134" y="-13146"/>
                  <a:pt x="4324482" y="23498"/>
                  <a:pt x="4549677" y="0"/>
                </a:cubicBezTo>
                <a:cubicBezTo>
                  <a:pt x="4978331" y="-46471"/>
                  <a:pt x="5350929" y="417035"/>
                  <a:pt x="5316351" y="766674"/>
                </a:cubicBezTo>
                <a:cubicBezTo>
                  <a:pt x="5316349" y="766666"/>
                  <a:pt x="5316352" y="766663"/>
                  <a:pt x="5316351" y="766658"/>
                </a:cubicBezTo>
                <a:lnTo>
                  <a:pt x="5316351" y="766658"/>
                </a:lnTo>
                <a:cubicBezTo>
                  <a:pt x="5351151" y="977575"/>
                  <a:pt x="5302220" y="1156428"/>
                  <a:pt x="5316351" y="1341652"/>
                </a:cubicBezTo>
                <a:cubicBezTo>
                  <a:pt x="5330482" y="1526876"/>
                  <a:pt x="5282931" y="1665280"/>
                  <a:pt x="5316351" y="1916646"/>
                </a:cubicBezTo>
                <a:cubicBezTo>
                  <a:pt x="5344645" y="2051479"/>
                  <a:pt x="5273605" y="2218669"/>
                  <a:pt x="5316351" y="2414970"/>
                </a:cubicBezTo>
                <a:cubicBezTo>
                  <a:pt x="5359097" y="2611271"/>
                  <a:pt x="5280639" y="2678683"/>
                  <a:pt x="5316351" y="2874961"/>
                </a:cubicBezTo>
                <a:cubicBezTo>
                  <a:pt x="5352063" y="3071239"/>
                  <a:pt x="5264403" y="3228831"/>
                  <a:pt x="5316351" y="3334952"/>
                </a:cubicBezTo>
                <a:cubicBezTo>
                  <a:pt x="5368299" y="3441073"/>
                  <a:pt x="5281590" y="3632282"/>
                  <a:pt x="5316351" y="3833276"/>
                </a:cubicBezTo>
                <a:cubicBezTo>
                  <a:pt x="5265061" y="4331192"/>
                  <a:pt x="4938161" y="4687169"/>
                  <a:pt x="4549677" y="4599950"/>
                </a:cubicBezTo>
                <a:cubicBezTo>
                  <a:pt x="4417541" y="4601867"/>
                  <a:pt x="4259331" y="4586469"/>
                  <a:pt x="4012735" y="4599950"/>
                </a:cubicBezTo>
                <a:cubicBezTo>
                  <a:pt x="3766139" y="4613431"/>
                  <a:pt x="3693525" y="4559921"/>
                  <a:pt x="3499138" y="4599950"/>
                </a:cubicBezTo>
                <a:cubicBezTo>
                  <a:pt x="3304751" y="4639979"/>
                  <a:pt x="3155686" y="4571770"/>
                  <a:pt x="2938851" y="4599950"/>
                </a:cubicBezTo>
                <a:cubicBezTo>
                  <a:pt x="2722016" y="4628130"/>
                  <a:pt x="2576360" y="4573835"/>
                  <a:pt x="2215146" y="4599950"/>
                </a:cubicBezTo>
                <a:cubicBezTo>
                  <a:pt x="2095591" y="4629174"/>
                  <a:pt x="1967499" y="4579417"/>
                  <a:pt x="1798699" y="4599950"/>
                </a:cubicBezTo>
                <a:cubicBezTo>
                  <a:pt x="1629899" y="4620483"/>
                  <a:pt x="1552912" y="4588879"/>
                  <a:pt x="1395542" y="4599950"/>
                </a:cubicBezTo>
                <a:cubicBezTo>
                  <a:pt x="1238172" y="4611021"/>
                  <a:pt x="1030060" y="4573586"/>
                  <a:pt x="886059" y="4599950"/>
                </a:cubicBezTo>
                <a:lnTo>
                  <a:pt x="886059" y="4599950"/>
                </a:lnTo>
                <a:cubicBezTo>
                  <a:pt x="851099" y="4603820"/>
                  <a:pt x="798109" y="4595499"/>
                  <a:pt x="766674" y="4599950"/>
                </a:cubicBezTo>
                <a:cubicBezTo>
                  <a:pt x="418860" y="4573396"/>
                  <a:pt x="48153" y="4141161"/>
                  <a:pt x="0" y="3833276"/>
                </a:cubicBezTo>
                <a:cubicBezTo>
                  <a:pt x="-19393" y="3624651"/>
                  <a:pt x="26717" y="3555132"/>
                  <a:pt x="0" y="3392451"/>
                </a:cubicBezTo>
                <a:cubicBezTo>
                  <a:pt x="-26717" y="3229770"/>
                  <a:pt x="1901" y="3154653"/>
                  <a:pt x="0" y="2970793"/>
                </a:cubicBezTo>
                <a:cubicBezTo>
                  <a:pt x="-1901" y="2786933"/>
                  <a:pt x="38497" y="2603392"/>
                  <a:pt x="0" y="2453302"/>
                </a:cubicBezTo>
                <a:cubicBezTo>
                  <a:pt x="-38497" y="2303212"/>
                  <a:pt x="9618" y="2038188"/>
                  <a:pt x="0" y="1916646"/>
                </a:cubicBezTo>
                <a:cubicBezTo>
                  <a:pt x="-45722" y="1736227"/>
                  <a:pt x="29340" y="1602015"/>
                  <a:pt x="0" y="1473772"/>
                </a:cubicBezTo>
                <a:cubicBezTo>
                  <a:pt x="-29340" y="1345529"/>
                  <a:pt x="40689" y="1090172"/>
                  <a:pt x="0" y="974361"/>
                </a:cubicBezTo>
                <a:cubicBezTo>
                  <a:pt x="-8203" y="909947"/>
                  <a:pt x="12307" y="814109"/>
                  <a:pt x="0" y="766658"/>
                </a:cubicBezTo>
                <a:cubicBezTo>
                  <a:pt x="2" y="766664"/>
                  <a:pt x="-2" y="766667"/>
                  <a:pt x="0" y="766674"/>
                </a:cubicBezTo>
                <a:close/>
              </a:path>
              <a:path extrusionOk="0" h="4599950" w="5316351">
                <a:moveTo>
                  <a:pt x="0" y="766674"/>
                </a:moveTo>
                <a:cubicBezTo>
                  <a:pt x="-35501" y="321354"/>
                  <a:pt x="291023" y="19603"/>
                  <a:pt x="766674" y="0"/>
                </a:cubicBezTo>
                <a:cubicBezTo>
                  <a:pt x="791233" y="-10671"/>
                  <a:pt x="848055" y="8330"/>
                  <a:pt x="886059" y="0"/>
                </a:cubicBezTo>
                <a:lnTo>
                  <a:pt x="886059" y="0"/>
                </a:lnTo>
                <a:cubicBezTo>
                  <a:pt x="1018868" y="-8959"/>
                  <a:pt x="1104083" y="15121"/>
                  <a:pt x="1315797" y="0"/>
                </a:cubicBezTo>
                <a:cubicBezTo>
                  <a:pt x="1527511" y="-15121"/>
                  <a:pt x="1584933" y="5557"/>
                  <a:pt x="1745535" y="0"/>
                </a:cubicBezTo>
                <a:cubicBezTo>
                  <a:pt x="1906137" y="-5557"/>
                  <a:pt x="2039379" y="217"/>
                  <a:pt x="2215146" y="0"/>
                </a:cubicBezTo>
                <a:cubicBezTo>
                  <a:pt x="2475181" y="-39957"/>
                  <a:pt x="2516323" y="30572"/>
                  <a:pt x="2752088" y="0"/>
                </a:cubicBezTo>
                <a:cubicBezTo>
                  <a:pt x="2987853" y="-30572"/>
                  <a:pt x="3150361" y="60108"/>
                  <a:pt x="3335721" y="0"/>
                </a:cubicBezTo>
                <a:cubicBezTo>
                  <a:pt x="3521081" y="-60108"/>
                  <a:pt x="3606479" y="29745"/>
                  <a:pt x="3872663" y="0"/>
                </a:cubicBezTo>
                <a:cubicBezTo>
                  <a:pt x="4138847" y="-29745"/>
                  <a:pt x="4369445" y="74573"/>
                  <a:pt x="4549677" y="0"/>
                </a:cubicBezTo>
                <a:cubicBezTo>
                  <a:pt x="4994756" y="17712"/>
                  <a:pt x="5367524" y="419428"/>
                  <a:pt x="5316351" y="766674"/>
                </a:cubicBezTo>
                <a:cubicBezTo>
                  <a:pt x="5316351" y="766670"/>
                  <a:pt x="5316352" y="766662"/>
                  <a:pt x="5316351" y="766658"/>
                </a:cubicBezTo>
                <a:lnTo>
                  <a:pt x="5316351" y="766658"/>
                </a:lnTo>
                <a:cubicBezTo>
                  <a:pt x="5319006" y="967571"/>
                  <a:pt x="5264181" y="1089353"/>
                  <a:pt x="5316351" y="1341652"/>
                </a:cubicBezTo>
                <a:cubicBezTo>
                  <a:pt x="5368521" y="1593951"/>
                  <a:pt x="5274608" y="1782608"/>
                  <a:pt x="5316351" y="1916646"/>
                </a:cubicBezTo>
                <a:cubicBezTo>
                  <a:pt x="5356096" y="2041376"/>
                  <a:pt x="5300569" y="2295088"/>
                  <a:pt x="5316351" y="2395804"/>
                </a:cubicBezTo>
                <a:cubicBezTo>
                  <a:pt x="5332133" y="2496520"/>
                  <a:pt x="5285012" y="2693879"/>
                  <a:pt x="5316351" y="2855795"/>
                </a:cubicBezTo>
                <a:cubicBezTo>
                  <a:pt x="5347690" y="3017711"/>
                  <a:pt x="5271003" y="3128463"/>
                  <a:pt x="5316351" y="3277453"/>
                </a:cubicBezTo>
                <a:cubicBezTo>
                  <a:pt x="5361699" y="3426443"/>
                  <a:pt x="5272007" y="3600422"/>
                  <a:pt x="5316351" y="3833276"/>
                </a:cubicBezTo>
                <a:cubicBezTo>
                  <a:pt x="5337516" y="4218545"/>
                  <a:pt x="4955007" y="4609253"/>
                  <a:pt x="4549677" y="4599950"/>
                </a:cubicBezTo>
                <a:cubicBezTo>
                  <a:pt x="4351339" y="4634566"/>
                  <a:pt x="4221832" y="4564954"/>
                  <a:pt x="3966044" y="4599950"/>
                </a:cubicBezTo>
                <a:cubicBezTo>
                  <a:pt x="3710256" y="4634946"/>
                  <a:pt x="3536814" y="4535363"/>
                  <a:pt x="3382412" y="4599950"/>
                </a:cubicBezTo>
                <a:cubicBezTo>
                  <a:pt x="3228010" y="4664537"/>
                  <a:pt x="3055668" y="4541633"/>
                  <a:pt x="2822124" y="4599950"/>
                </a:cubicBezTo>
                <a:cubicBezTo>
                  <a:pt x="2588580" y="4658267"/>
                  <a:pt x="2477751" y="4551443"/>
                  <a:pt x="2215146" y="4599950"/>
                </a:cubicBezTo>
                <a:cubicBezTo>
                  <a:pt x="2106047" y="4615547"/>
                  <a:pt x="1939275" y="4565266"/>
                  <a:pt x="1811990" y="4599950"/>
                </a:cubicBezTo>
                <a:cubicBezTo>
                  <a:pt x="1684705" y="4634634"/>
                  <a:pt x="1480300" y="4582262"/>
                  <a:pt x="1355670" y="4599950"/>
                </a:cubicBezTo>
                <a:cubicBezTo>
                  <a:pt x="1231040" y="4617638"/>
                  <a:pt x="1034833" y="4568395"/>
                  <a:pt x="886059" y="4599950"/>
                </a:cubicBezTo>
                <a:lnTo>
                  <a:pt x="886059" y="4599950"/>
                </a:lnTo>
                <a:cubicBezTo>
                  <a:pt x="851525" y="4600565"/>
                  <a:pt x="800980" y="4599280"/>
                  <a:pt x="766674" y="4599950"/>
                </a:cubicBezTo>
                <a:cubicBezTo>
                  <a:pt x="285129" y="4658785"/>
                  <a:pt x="-24663" y="4309478"/>
                  <a:pt x="0" y="3833276"/>
                </a:cubicBezTo>
                <a:cubicBezTo>
                  <a:pt x="-29357" y="3726972"/>
                  <a:pt x="21472" y="3438333"/>
                  <a:pt x="0" y="3334952"/>
                </a:cubicBezTo>
                <a:cubicBezTo>
                  <a:pt x="-21472" y="3231571"/>
                  <a:pt x="30347" y="3053929"/>
                  <a:pt x="0" y="2913294"/>
                </a:cubicBezTo>
                <a:cubicBezTo>
                  <a:pt x="-30347" y="2772659"/>
                  <a:pt x="33233" y="2658452"/>
                  <a:pt x="0" y="2472469"/>
                </a:cubicBezTo>
                <a:cubicBezTo>
                  <a:pt x="-33233" y="2286486"/>
                  <a:pt x="28729" y="2108352"/>
                  <a:pt x="0" y="1916646"/>
                </a:cubicBezTo>
                <a:cubicBezTo>
                  <a:pt x="-32453" y="1717332"/>
                  <a:pt x="22860" y="1572832"/>
                  <a:pt x="0" y="1464349"/>
                </a:cubicBezTo>
                <a:cubicBezTo>
                  <a:pt x="-22860" y="1355866"/>
                  <a:pt x="3534" y="1137108"/>
                  <a:pt x="0" y="974361"/>
                </a:cubicBezTo>
                <a:cubicBezTo>
                  <a:pt x="-5479" y="888008"/>
                  <a:pt x="9737" y="862392"/>
                  <a:pt x="0" y="766658"/>
                </a:cubicBezTo>
                <a:cubicBezTo>
                  <a:pt x="0" y="766662"/>
                  <a:pt x="0" y="766669"/>
                  <a:pt x="0" y="766674"/>
                </a:cubicBezTo>
                <a:close/>
              </a:path>
            </a:pathLst>
          </a:custGeom>
          <a:solidFill>
            <a:srgbClr val="AF564F"/>
          </a:solidFill>
          <a:ln cap="flat" cmpd="sng" w="19050">
            <a:solidFill>
              <a:srgbClr val="AF56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324000" spcFirstLastPara="1" rIns="18000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7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r>
              <a:rPr b="1" lang="zh-TW" sz="7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多</a:t>
            </a:r>
            <a:endParaRPr b="1" sz="72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77" name="Google Shape;477;p23"/>
          <p:cNvSpPr/>
          <p:nvPr/>
        </p:nvSpPr>
        <p:spPr>
          <a:xfrm>
            <a:off x="6155034" y="1466688"/>
            <a:ext cx="5316351" cy="4599950"/>
          </a:xfrm>
          <a:custGeom>
            <a:rect b="b" l="l" r="r" t="t"/>
            <a:pathLst>
              <a:path extrusionOk="0" fill="none" h="4599950" w="5316351">
                <a:moveTo>
                  <a:pt x="0" y="766674"/>
                </a:moveTo>
                <a:cubicBezTo>
                  <a:pt x="4960" y="356000"/>
                  <a:pt x="431916" y="41248"/>
                  <a:pt x="766674" y="0"/>
                </a:cubicBezTo>
                <a:cubicBezTo>
                  <a:pt x="812703" y="-9511"/>
                  <a:pt x="842046" y="7748"/>
                  <a:pt x="886059" y="0"/>
                </a:cubicBezTo>
                <a:lnTo>
                  <a:pt x="886059" y="0"/>
                </a:lnTo>
                <a:cubicBezTo>
                  <a:pt x="1031861" y="-37563"/>
                  <a:pt x="1182603" y="7029"/>
                  <a:pt x="1342379" y="0"/>
                </a:cubicBezTo>
                <a:cubicBezTo>
                  <a:pt x="1502155" y="-7029"/>
                  <a:pt x="1683862" y="8664"/>
                  <a:pt x="1785408" y="0"/>
                </a:cubicBezTo>
                <a:cubicBezTo>
                  <a:pt x="1886954" y="-8664"/>
                  <a:pt x="2048841" y="40614"/>
                  <a:pt x="2215146" y="0"/>
                </a:cubicBezTo>
                <a:cubicBezTo>
                  <a:pt x="2350010" y="-25795"/>
                  <a:pt x="2686943" y="49691"/>
                  <a:pt x="2822124" y="0"/>
                </a:cubicBezTo>
                <a:cubicBezTo>
                  <a:pt x="2957305" y="-49691"/>
                  <a:pt x="3299930" y="1861"/>
                  <a:pt x="3429102" y="0"/>
                </a:cubicBezTo>
                <a:cubicBezTo>
                  <a:pt x="3558274" y="-1861"/>
                  <a:pt x="3832026" y="13146"/>
                  <a:pt x="4036080" y="0"/>
                </a:cubicBezTo>
                <a:cubicBezTo>
                  <a:pt x="4240134" y="-13146"/>
                  <a:pt x="4324482" y="23498"/>
                  <a:pt x="4549677" y="0"/>
                </a:cubicBezTo>
                <a:cubicBezTo>
                  <a:pt x="4978331" y="-46471"/>
                  <a:pt x="5350929" y="417035"/>
                  <a:pt x="5316351" y="766674"/>
                </a:cubicBezTo>
                <a:cubicBezTo>
                  <a:pt x="5316349" y="766666"/>
                  <a:pt x="5316352" y="766663"/>
                  <a:pt x="5316351" y="766658"/>
                </a:cubicBezTo>
                <a:lnTo>
                  <a:pt x="5316351" y="766658"/>
                </a:lnTo>
                <a:cubicBezTo>
                  <a:pt x="5351151" y="977575"/>
                  <a:pt x="5302220" y="1156428"/>
                  <a:pt x="5316351" y="1341652"/>
                </a:cubicBezTo>
                <a:cubicBezTo>
                  <a:pt x="5330482" y="1526876"/>
                  <a:pt x="5282931" y="1665280"/>
                  <a:pt x="5316351" y="1916646"/>
                </a:cubicBezTo>
                <a:cubicBezTo>
                  <a:pt x="5344645" y="2051479"/>
                  <a:pt x="5273605" y="2218669"/>
                  <a:pt x="5316351" y="2414970"/>
                </a:cubicBezTo>
                <a:cubicBezTo>
                  <a:pt x="5359097" y="2611271"/>
                  <a:pt x="5280639" y="2678683"/>
                  <a:pt x="5316351" y="2874961"/>
                </a:cubicBezTo>
                <a:cubicBezTo>
                  <a:pt x="5352063" y="3071239"/>
                  <a:pt x="5264403" y="3228831"/>
                  <a:pt x="5316351" y="3334952"/>
                </a:cubicBezTo>
                <a:cubicBezTo>
                  <a:pt x="5368299" y="3441073"/>
                  <a:pt x="5281590" y="3632282"/>
                  <a:pt x="5316351" y="3833276"/>
                </a:cubicBezTo>
                <a:cubicBezTo>
                  <a:pt x="5265061" y="4331192"/>
                  <a:pt x="4938161" y="4687169"/>
                  <a:pt x="4549677" y="4599950"/>
                </a:cubicBezTo>
                <a:cubicBezTo>
                  <a:pt x="4417541" y="4601867"/>
                  <a:pt x="4259331" y="4586469"/>
                  <a:pt x="4012735" y="4599950"/>
                </a:cubicBezTo>
                <a:cubicBezTo>
                  <a:pt x="3766139" y="4613431"/>
                  <a:pt x="3693525" y="4559921"/>
                  <a:pt x="3499138" y="4599950"/>
                </a:cubicBezTo>
                <a:cubicBezTo>
                  <a:pt x="3304751" y="4639979"/>
                  <a:pt x="3155686" y="4571770"/>
                  <a:pt x="2938851" y="4599950"/>
                </a:cubicBezTo>
                <a:cubicBezTo>
                  <a:pt x="2722016" y="4628130"/>
                  <a:pt x="2576360" y="4573835"/>
                  <a:pt x="2215146" y="4599950"/>
                </a:cubicBezTo>
                <a:cubicBezTo>
                  <a:pt x="2095591" y="4629174"/>
                  <a:pt x="1967499" y="4579417"/>
                  <a:pt x="1798699" y="4599950"/>
                </a:cubicBezTo>
                <a:cubicBezTo>
                  <a:pt x="1629899" y="4620483"/>
                  <a:pt x="1552912" y="4588879"/>
                  <a:pt x="1395542" y="4599950"/>
                </a:cubicBezTo>
                <a:cubicBezTo>
                  <a:pt x="1238172" y="4611021"/>
                  <a:pt x="1030060" y="4573586"/>
                  <a:pt x="886059" y="4599950"/>
                </a:cubicBezTo>
                <a:lnTo>
                  <a:pt x="886059" y="4599950"/>
                </a:lnTo>
                <a:cubicBezTo>
                  <a:pt x="851099" y="4603820"/>
                  <a:pt x="798109" y="4595499"/>
                  <a:pt x="766674" y="4599950"/>
                </a:cubicBezTo>
                <a:cubicBezTo>
                  <a:pt x="418860" y="4573396"/>
                  <a:pt x="48153" y="4141161"/>
                  <a:pt x="0" y="3833276"/>
                </a:cubicBezTo>
                <a:cubicBezTo>
                  <a:pt x="-19393" y="3624651"/>
                  <a:pt x="26717" y="3555132"/>
                  <a:pt x="0" y="3392451"/>
                </a:cubicBezTo>
                <a:cubicBezTo>
                  <a:pt x="-26717" y="3229770"/>
                  <a:pt x="1901" y="3154653"/>
                  <a:pt x="0" y="2970793"/>
                </a:cubicBezTo>
                <a:cubicBezTo>
                  <a:pt x="-1901" y="2786933"/>
                  <a:pt x="38497" y="2603392"/>
                  <a:pt x="0" y="2453302"/>
                </a:cubicBezTo>
                <a:cubicBezTo>
                  <a:pt x="-38497" y="2303212"/>
                  <a:pt x="9618" y="2038188"/>
                  <a:pt x="0" y="1916646"/>
                </a:cubicBezTo>
                <a:cubicBezTo>
                  <a:pt x="-45722" y="1736227"/>
                  <a:pt x="29340" y="1602015"/>
                  <a:pt x="0" y="1473772"/>
                </a:cubicBezTo>
                <a:cubicBezTo>
                  <a:pt x="-29340" y="1345529"/>
                  <a:pt x="40689" y="1090172"/>
                  <a:pt x="0" y="974361"/>
                </a:cubicBezTo>
                <a:cubicBezTo>
                  <a:pt x="-8203" y="909947"/>
                  <a:pt x="12307" y="814109"/>
                  <a:pt x="0" y="766658"/>
                </a:cubicBezTo>
                <a:cubicBezTo>
                  <a:pt x="2" y="766664"/>
                  <a:pt x="-2" y="766667"/>
                  <a:pt x="0" y="766674"/>
                </a:cubicBezTo>
                <a:close/>
              </a:path>
              <a:path extrusionOk="0" h="4599950" w="5316351">
                <a:moveTo>
                  <a:pt x="0" y="766674"/>
                </a:moveTo>
                <a:cubicBezTo>
                  <a:pt x="-35501" y="321354"/>
                  <a:pt x="291023" y="19603"/>
                  <a:pt x="766674" y="0"/>
                </a:cubicBezTo>
                <a:cubicBezTo>
                  <a:pt x="791233" y="-10671"/>
                  <a:pt x="848055" y="8330"/>
                  <a:pt x="886059" y="0"/>
                </a:cubicBezTo>
                <a:lnTo>
                  <a:pt x="886059" y="0"/>
                </a:lnTo>
                <a:cubicBezTo>
                  <a:pt x="1018868" y="-8959"/>
                  <a:pt x="1104083" y="15121"/>
                  <a:pt x="1315797" y="0"/>
                </a:cubicBezTo>
                <a:cubicBezTo>
                  <a:pt x="1527511" y="-15121"/>
                  <a:pt x="1584933" y="5557"/>
                  <a:pt x="1745535" y="0"/>
                </a:cubicBezTo>
                <a:cubicBezTo>
                  <a:pt x="1906137" y="-5557"/>
                  <a:pt x="2039379" y="217"/>
                  <a:pt x="2215146" y="0"/>
                </a:cubicBezTo>
                <a:cubicBezTo>
                  <a:pt x="2475181" y="-39957"/>
                  <a:pt x="2516323" y="30572"/>
                  <a:pt x="2752088" y="0"/>
                </a:cubicBezTo>
                <a:cubicBezTo>
                  <a:pt x="2987853" y="-30572"/>
                  <a:pt x="3150361" y="60108"/>
                  <a:pt x="3335721" y="0"/>
                </a:cubicBezTo>
                <a:cubicBezTo>
                  <a:pt x="3521081" y="-60108"/>
                  <a:pt x="3606479" y="29745"/>
                  <a:pt x="3872663" y="0"/>
                </a:cubicBezTo>
                <a:cubicBezTo>
                  <a:pt x="4138847" y="-29745"/>
                  <a:pt x="4369445" y="74573"/>
                  <a:pt x="4549677" y="0"/>
                </a:cubicBezTo>
                <a:cubicBezTo>
                  <a:pt x="4994756" y="17712"/>
                  <a:pt x="5367524" y="419428"/>
                  <a:pt x="5316351" y="766674"/>
                </a:cubicBezTo>
                <a:cubicBezTo>
                  <a:pt x="5316351" y="766670"/>
                  <a:pt x="5316352" y="766662"/>
                  <a:pt x="5316351" y="766658"/>
                </a:cubicBezTo>
                <a:lnTo>
                  <a:pt x="5316351" y="766658"/>
                </a:lnTo>
                <a:cubicBezTo>
                  <a:pt x="5319006" y="967571"/>
                  <a:pt x="5264181" y="1089353"/>
                  <a:pt x="5316351" y="1341652"/>
                </a:cubicBezTo>
                <a:cubicBezTo>
                  <a:pt x="5368521" y="1593951"/>
                  <a:pt x="5274608" y="1782608"/>
                  <a:pt x="5316351" y="1916646"/>
                </a:cubicBezTo>
                <a:cubicBezTo>
                  <a:pt x="5356096" y="2041376"/>
                  <a:pt x="5300569" y="2295088"/>
                  <a:pt x="5316351" y="2395804"/>
                </a:cubicBezTo>
                <a:cubicBezTo>
                  <a:pt x="5332133" y="2496520"/>
                  <a:pt x="5285012" y="2693879"/>
                  <a:pt x="5316351" y="2855795"/>
                </a:cubicBezTo>
                <a:cubicBezTo>
                  <a:pt x="5347690" y="3017711"/>
                  <a:pt x="5271003" y="3128463"/>
                  <a:pt x="5316351" y="3277453"/>
                </a:cubicBezTo>
                <a:cubicBezTo>
                  <a:pt x="5361699" y="3426443"/>
                  <a:pt x="5272007" y="3600422"/>
                  <a:pt x="5316351" y="3833276"/>
                </a:cubicBezTo>
                <a:cubicBezTo>
                  <a:pt x="5337516" y="4218545"/>
                  <a:pt x="4955007" y="4609253"/>
                  <a:pt x="4549677" y="4599950"/>
                </a:cubicBezTo>
                <a:cubicBezTo>
                  <a:pt x="4351339" y="4634566"/>
                  <a:pt x="4221832" y="4564954"/>
                  <a:pt x="3966044" y="4599950"/>
                </a:cubicBezTo>
                <a:cubicBezTo>
                  <a:pt x="3710256" y="4634946"/>
                  <a:pt x="3536814" y="4535363"/>
                  <a:pt x="3382412" y="4599950"/>
                </a:cubicBezTo>
                <a:cubicBezTo>
                  <a:pt x="3228010" y="4664537"/>
                  <a:pt x="3055668" y="4541633"/>
                  <a:pt x="2822124" y="4599950"/>
                </a:cubicBezTo>
                <a:cubicBezTo>
                  <a:pt x="2588580" y="4658267"/>
                  <a:pt x="2477751" y="4551443"/>
                  <a:pt x="2215146" y="4599950"/>
                </a:cubicBezTo>
                <a:cubicBezTo>
                  <a:pt x="2106047" y="4615547"/>
                  <a:pt x="1939275" y="4565266"/>
                  <a:pt x="1811990" y="4599950"/>
                </a:cubicBezTo>
                <a:cubicBezTo>
                  <a:pt x="1684705" y="4634634"/>
                  <a:pt x="1480300" y="4582262"/>
                  <a:pt x="1355670" y="4599950"/>
                </a:cubicBezTo>
                <a:cubicBezTo>
                  <a:pt x="1231040" y="4617638"/>
                  <a:pt x="1034833" y="4568395"/>
                  <a:pt x="886059" y="4599950"/>
                </a:cubicBezTo>
                <a:lnTo>
                  <a:pt x="886059" y="4599950"/>
                </a:lnTo>
                <a:cubicBezTo>
                  <a:pt x="851525" y="4600565"/>
                  <a:pt x="800980" y="4599280"/>
                  <a:pt x="766674" y="4599950"/>
                </a:cubicBezTo>
                <a:cubicBezTo>
                  <a:pt x="285129" y="4658785"/>
                  <a:pt x="-24663" y="4309478"/>
                  <a:pt x="0" y="3833276"/>
                </a:cubicBezTo>
                <a:cubicBezTo>
                  <a:pt x="-29357" y="3726972"/>
                  <a:pt x="21472" y="3438333"/>
                  <a:pt x="0" y="3334952"/>
                </a:cubicBezTo>
                <a:cubicBezTo>
                  <a:pt x="-21472" y="3231571"/>
                  <a:pt x="30347" y="3053929"/>
                  <a:pt x="0" y="2913294"/>
                </a:cubicBezTo>
                <a:cubicBezTo>
                  <a:pt x="-30347" y="2772659"/>
                  <a:pt x="33233" y="2658452"/>
                  <a:pt x="0" y="2472469"/>
                </a:cubicBezTo>
                <a:cubicBezTo>
                  <a:pt x="-33233" y="2286486"/>
                  <a:pt x="28729" y="2108352"/>
                  <a:pt x="0" y="1916646"/>
                </a:cubicBezTo>
                <a:cubicBezTo>
                  <a:pt x="-32453" y="1717332"/>
                  <a:pt x="22860" y="1572832"/>
                  <a:pt x="0" y="1464349"/>
                </a:cubicBezTo>
                <a:cubicBezTo>
                  <a:pt x="-22860" y="1355866"/>
                  <a:pt x="3534" y="1137108"/>
                  <a:pt x="0" y="974361"/>
                </a:cubicBezTo>
                <a:cubicBezTo>
                  <a:pt x="-5479" y="888008"/>
                  <a:pt x="9737" y="862392"/>
                  <a:pt x="0" y="766658"/>
                </a:cubicBezTo>
                <a:cubicBezTo>
                  <a:pt x="0" y="766662"/>
                  <a:pt x="0" y="766669"/>
                  <a:pt x="0" y="766674"/>
                </a:cubicBezTo>
                <a:close/>
              </a:path>
            </a:pathLst>
          </a:custGeom>
          <a:solidFill>
            <a:srgbClr val="6954A8"/>
          </a:solidFill>
          <a:ln cap="flat" cmpd="sng" w="19050">
            <a:solidFill>
              <a:srgbClr val="6954A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180000" spcFirstLastPara="1" rIns="360000" wrap="square" tIns="0">
            <a:no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7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r>
              <a:rPr b="1" lang="zh-TW" sz="7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少</a:t>
            </a:r>
            <a:endParaRPr b="1" sz="72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78" name="Google Shape;478;p23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rot="756170">
            <a:off x="305854" y="3954079"/>
            <a:ext cx="2299056" cy="2311357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23"/>
          <p:cNvSpPr/>
          <p:nvPr>
            <p:ph idx="12" type="sldNum"/>
          </p:nvPr>
        </p:nvSpPr>
        <p:spPr>
          <a:xfrm>
            <a:off x="11631835" y="6433242"/>
            <a:ext cx="360000" cy="360000"/>
          </a:xfrm>
          <a:prstGeom prst="roundRect">
            <a:avLst>
              <a:gd fmla="val 16667" name="adj"/>
            </a:avLst>
          </a:prstGeom>
          <a:solidFill>
            <a:srgbClr val="BE846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80" name="Google Shape;480;p23"/>
          <p:cNvSpPr txBox="1"/>
          <p:nvPr>
            <p:ph idx="3" type="body"/>
          </p:nvPr>
        </p:nvSpPr>
        <p:spPr>
          <a:xfrm>
            <a:off x="449943" y="1009176"/>
            <a:ext cx="11292114" cy="373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2800"/>
              <a:buNone/>
            </a:pP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腎臟病是可以預防與治療的！</a:t>
            </a:r>
            <a:endParaRPr/>
          </a:p>
        </p:txBody>
      </p:sp>
      <p:sp>
        <p:nvSpPr>
          <p:cNvPr id="481" name="Google Shape;481;p23"/>
          <p:cNvSpPr txBox="1"/>
          <p:nvPr>
            <p:ph type="title"/>
          </p:nvPr>
        </p:nvSpPr>
        <p:spPr>
          <a:xfrm>
            <a:off x="449943" y="365126"/>
            <a:ext cx="11292114" cy="644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Microsoft JhengHei"/>
              <a:buNone/>
            </a:pPr>
            <a:r>
              <a:rPr b="1" lang="zh-TW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3多3少、4不1沒有</a:t>
            </a:r>
            <a:r>
              <a:rPr b="1" baseline="30000" lang="zh-TW">
                <a:latin typeface="Microsoft JhengHei"/>
                <a:ea typeface="Microsoft JhengHei"/>
                <a:cs typeface="Microsoft JhengHei"/>
                <a:sym typeface="Microsoft JhengHei"/>
              </a:rPr>
              <a:t>1</a:t>
            </a:r>
            <a:endParaRPr baseline="30000"/>
          </a:p>
        </p:txBody>
      </p:sp>
      <p:pic>
        <p:nvPicPr>
          <p:cNvPr id="482" name="Google Shape;482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95873" y="4386926"/>
            <a:ext cx="562764" cy="803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55814" y="2497838"/>
            <a:ext cx="685632" cy="69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33721" y="3400430"/>
            <a:ext cx="755999" cy="871527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23"/>
          <p:cNvSpPr txBox="1"/>
          <p:nvPr/>
        </p:nvSpPr>
        <p:spPr>
          <a:xfrm>
            <a:off x="3900479" y="2500159"/>
            <a:ext cx="1979202" cy="7278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lang="zh-TW" sz="3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多纖維</a:t>
            </a:r>
            <a:endParaRPr/>
          </a:p>
        </p:txBody>
      </p:sp>
      <p:sp>
        <p:nvSpPr>
          <p:cNvPr id="486" name="Google Shape;486;p23"/>
          <p:cNvSpPr txBox="1"/>
          <p:nvPr/>
        </p:nvSpPr>
        <p:spPr>
          <a:xfrm>
            <a:off x="3900479" y="3481466"/>
            <a:ext cx="1979202" cy="7278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lang="zh-TW" sz="3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多蔬菜</a:t>
            </a:r>
            <a:endParaRPr/>
          </a:p>
        </p:txBody>
      </p:sp>
      <p:sp>
        <p:nvSpPr>
          <p:cNvPr id="487" name="Google Shape;487;p23"/>
          <p:cNvSpPr txBox="1"/>
          <p:nvPr/>
        </p:nvSpPr>
        <p:spPr>
          <a:xfrm>
            <a:off x="3900479" y="4451622"/>
            <a:ext cx="1979202" cy="7278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lang="zh-TW" sz="3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多喝水</a:t>
            </a:r>
            <a:endParaRPr/>
          </a:p>
        </p:txBody>
      </p:sp>
      <p:sp>
        <p:nvSpPr>
          <p:cNvPr id="488" name="Google Shape;488;p23"/>
          <p:cNvSpPr txBox="1"/>
          <p:nvPr/>
        </p:nvSpPr>
        <p:spPr>
          <a:xfrm>
            <a:off x="7480034" y="2500159"/>
            <a:ext cx="1979202" cy="7278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lang="zh-TW" sz="3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少鹽</a:t>
            </a:r>
            <a:endParaRPr/>
          </a:p>
        </p:txBody>
      </p:sp>
      <p:sp>
        <p:nvSpPr>
          <p:cNvPr id="489" name="Google Shape;489;p23"/>
          <p:cNvSpPr txBox="1"/>
          <p:nvPr/>
        </p:nvSpPr>
        <p:spPr>
          <a:xfrm>
            <a:off x="7480034" y="3481466"/>
            <a:ext cx="1979202" cy="7278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lang="zh-TW" sz="3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少油</a:t>
            </a:r>
            <a:endParaRPr/>
          </a:p>
        </p:txBody>
      </p:sp>
      <p:sp>
        <p:nvSpPr>
          <p:cNvPr id="490" name="Google Shape;490;p23"/>
          <p:cNvSpPr txBox="1"/>
          <p:nvPr/>
        </p:nvSpPr>
        <p:spPr>
          <a:xfrm>
            <a:off x="7480034" y="4451622"/>
            <a:ext cx="1979202" cy="7278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lang="zh-TW" sz="3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少糖</a:t>
            </a:r>
            <a:endParaRPr/>
          </a:p>
        </p:txBody>
      </p:sp>
      <p:pic>
        <p:nvPicPr>
          <p:cNvPr id="491" name="Google Shape;491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27517" y="4492849"/>
            <a:ext cx="676287" cy="638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727517" y="2560895"/>
            <a:ext cx="676287" cy="468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2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831311" y="3429113"/>
            <a:ext cx="388549" cy="787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2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-1918859">
            <a:off x="9852779" y="4018068"/>
            <a:ext cx="1881274" cy="2183375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23"/>
          <p:cNvSpPr txBox="1"/>
          <p:nvPr/>
        </p:nvSpPr>
        <p:spPr>
          <a:xfrm>
            <a:off x="200025" y="6440488"/>
            <a:ext cx="76057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1200"/>
              <a:buFont typeface="Montserrat SemiBold"/>
              <a:buAutoNum type="arabicPeriod"/>
            </a:pPr>
            <a:r>
              <a:rPr lang="zh-TW" sz="1200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rPr>
              <a:t>衛生福利部國民健康署。慢性腎臟病健康管理手冊(2018)。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24"/>
          <p:cNvSpPr/>
          <p:nvPr/>
        </p:nvSpPr>
        <p:spPr>
          <a:xfrm>
            <a:off x="808083" y="1466688"/>
            <a:ext cx="6997655" cy="4397553"/>
          </a:xfrm>
          <a:custGeom>
            <a:rect b="b" l="l" r="r" t="t"/>
            <a:pathLst>
              <a:path extrusionOk="0" fill="none" h="4397553" w="6997655">
                <a:moveTo>
                  <a:pt x="0" y="301496"/>
                </a:moveTo>
                <a:cubicBezTo>
                  <a:pt x="25709" y="162395"/>
                  <a:pt x="121516" y="10618"/>
                  <a:pt x="301496" y="0"/>
                </a:cubicBezTo>
                <a:cubicBezTo>
                  <a:pt x="454835" y="-24346"/>
                  <a:pt x="569911" y="11513"/>
                  <a:pt x="754936" y="0"/>
                </a:cubicBezTo>
                <a:cubicBezTo>
                  <a:pt x="939961" y="-11513"/>
                  <a:pt x="1180234" y="45929"/>
                  <a:pt x="1400215" y="0"/>
                </a:cubicBezTo>
                <a:cubicBezTo>
                  <a:pt x="1620196" y="-45929"/>
                  <a:pt x="1796993" y="61840"/>
                  <a:pt x="1981548" y="0"/>
                </a:cubicBezTo>
                <a:cubicBezTo>
                  <a:pt x="2166103" y="-61840"/>
                  <a:pt x="2355418" y="53686"/>
                  <a:pt x="2562881" y="0"/>
                </a:cubicBezTo>
                <a:cubicBezTo>
                  <a:pt x="2770344" y="-53686"/>
                  <a:pt x="2901808" y="42680"/>
                  <a:pt x="3208161" y="0"/>
                </a:cubicBezTo>
                <a:cubicBezTo>
                  <a:pt x="3514514" y="-42680"/>
                  <a:pt x="3422330" y="9989"/>
                  <a:pt x="3597654" y="0"/>
                </a:cubicBezTo>
                <a:cubicBezTo>
                  <a:pt x="3772978" y="-9989"/>
                  <a:pt x="3951561" y="28519"/>
                  <a:pt x="4242934" y="0"/>
                </a:cubicBezTo>
                <a:cubicBezTo>
                  <a:pt x="4534307" y="-28519"/>
                  <a:pt x="4482060" y="13825"/>
                  <a:pt x="4696373" y="0"/>
                </a:cubicBezTo>
                <a:cubicBezTo>
                  <a:pt x="4910686" y="-13825"/>
                  <a:pt x="5107359" y="47917"/>
                  <a:pt x="5341653" y="0"/>
                </a:cubicBezTo>
                <a:cubicBezTo>
                  <a:pt x="5575947" y="-47917"/>
                  <a:pt x="5635575" y="48512"/>
                  <a:pt x="5922986" y="0"/>
                </a:cubicBezTo>
                <a:cubicBezTo>
                  <a:pt x="6210397" y="-48512"/>
                  <a:pt x="6352694" y="20105"/>
                  <a:pt x="6696159" y="0"/>
                </a:cubicBezTo>
                <a:cubicBezTo>
                  <a:pt x="6841528" y="-37673"/>
                  <a:pt x="6985849" y="127102"/>
                  <a:pt x="6997655" y="301496"/>
                </a:cubicBezTo>
                <a:cubicBezTo>
                  <a:pt x="7031797" y="505114"/>
                  <a:pt x="6939876" y="650583"/>
                  <a:pt x="6997655" y="881522"/>
                </a:cubicBezTo>
                <a:cubicBezTo>
                  <a:pt x="7055434" y="1112461"/>
                  <a:pt x="6981817" y="1194455"/>
                  <a:pt x="6997655" y="1423602"/>
                </a:cubicBezTo>
                <a:cubicBezTo>
                  <a:pt x="7013493" y="1652749"/>
                  <a:pt x="6966148" y="1747413"/>
                  <a:pt x="6997655" y="1965682"/>
                </a:cubicBezTo>
                <a:cubicBezTo>
                  <a:pt x="7029162" y="2183951"/>
                  <a:pt x="6952570" y="2248966"/>
                  <a:pt x="6997655" y="2393925"/>
                </a:cubicBezTo>
                <a:cubicBezTo>
                  <a:pt x="7042740" y="2538884"/>
                  <a:pt x="6957293" y="2811696"/>
                  <a:pt x="6997655" y="2936005"/>
                </a:cubicBezTo>
                <a:cubicBezTo>
                  <a:pt x="7038017" y="3060314"/>
                  <a:pt x="6994399" y="3371508"/>
                  <a:pt x="6997655" y="3516031"/>
                </a:cubicBezTo>
                <a:cubicBezTo>
                  <a:pt x="7000911" y="3660554"/>
                  <a:pt x="6939465" y="3961440"/>
                  <a:pt x="6997655" y="4096057"/>
                </a:cubicBezTo>
                <a:cubicBezTo>
                  <a:pt x="6984005" y="4278488"/>
                  <a:pt x="6857642" y="4399780"/>
                  <a:pt x="6696159" y="4397553"/>
                </a:cubicBezTo>
                <a:cubicBezTo>
                  <a:pt x="6535437" y="4450001"/>
                  <a:pt x="6377452" y="4382498"/>
                  <a:pt x="6114826" y="4397553"/>
                </a:cubicBezTo>
                <a:cubicBezTo>
                  <a:pt x="5852200" y="4412608"/>
                  <a:pt x="5791215" y="4363068"/>
                  <a:pt x="5533493" y="4397553"/>
                </a:cubicBezTo>
                <a:cubicBezTo>
                  <a:pt x="5275771" y="4432038"/>
                  <a:pt x="5140074" y="4380424"/>
                  <a:pt x="5016107" y="4397553"/>
                </a:cubicBezTo>
                <a:cubicBezTo>
                  <a:pt x="4892140" y="4414682"/>
                  <a:pt x="4712978" y="4365178"/>
                  <a:pt x="4434774" y="4397553"/>
                </a:cubicBezTo>
                <a:cubicBezTo>
                  <a:pt x="4156570" y="4429928"/>
                  <a:pt x="4150150" y="4388058"/>
                  <a:pt x="3981334" y="4397553"/>
                </a:cubicBezTo>
                <a:cubicBezTo>
                  <a:pt x="3812518" y="4407048"/>
                  <a:pt x="3581181" y="4383612"/>
                  <a:pt x="3400001" y="4397553"/>
                </a:cubicBezTo>
                <a:cubicBezTo>
                  <a:pt x="3218821" y="4411494"/>
                  <a:pt x="3143027" y="4379110"/>
                  <a:pt x="3010508" y="4397553"/>
                </a:cubicBezTo>
                <a:cubicBezTo>
                  <a:pt x="2877989" y="4415996"/>
                  <a:pt x="2675399" y="4383094"/>
                  <a:pt x="2557068" y="4397553"/>
                </a:cubicBezTo>
                <a:cubicBezTo>
                  <a:pt x="2438737" y="4412012"/>
                  <a:pt x="2361037" y="4388150"/>
                  <a:pt x="2167575" y="4397553"/>
                </a:cubicBezTo>
                <a:cubicBezTo>
                  <a:pt x="1974113" y="4406956"/>
                  <a:pt x="1617328" y="4356334"/>
                  <a:pt x="1458349" y="4397553"/>
                </a:cubicBezTo>
                <a:cubicBezTo>
                  <a:pt x="1299370" y="4438772"/>
                  <a:pt x="1107086" y="4330905"/>
                  <a:pt x="813069" y="4397553"/>
                </a:cubicBezTo>
                <a:cubicBezTo>
                  <a:pt x="519052" y="4464201"/>
                  <a:pt x="557272" y="4357551"/>
                  <a:pt x="301496" y="4397553"/>
                </a:cubicBezTo>
                <a:cubicBezTo>
                  <a:pt x="148850" y="4401972"/>
                  <a:pt x="10329" y="4282056"/>
                  <a:pt x="0" y="4096057"/>
                </a:cubicBezTo>
                <a:cubicBezTo>
                  <a:pt x="-48007" y="3833650"/>
                  <a:pt x="15997" y="3807648"/>
                  <a:pt x="0" y="3553977"/>
                </a:cubicBezTo>
                <a:cubicBezTo>
                  <a:pt x="-15997" y="3300306"/>
                  <a:pt x="42182" y="3178844"/>
                  <a:pt x="0" y="3049842"/>
                </a:cubicBezTo>
                <a:cubicBezTo>
                  <a:pt x="-42182" y="2920840"/>
                  <a:pt x="36491" y="2650764"/>
                  <a:pt x="0" y="2545708"/>
                </a:cubicBezTo>
                <a:cubicBezTo>
                  <a:pt x="-36491" y="2440652"/>
                  <a:pt x="40473" y="2251657"/>
                  <a:pt x="0" y="2079519"/>
                </a:cubicBezTo>
                <a:cubicBezTo>
                  <a:pt x="-40473" y="1907381"/>
                  <a:pt x="39054" y="1661887"/>
                  <a:pt x="0" y="1461548"/>
                </a:cubicBezTo>
                <a:cubicBezTo>
                  <a:pt x="-39054" y="1261209"/>
                  <a:pt x="50084" y="1099708"/>
                  <a:pt x="0" y="995359"/>
                </a:cubicBezTo>
                <a:cubicBezTo>
                  <a:pt x="-50084" y="891010"/>
                  <a:pt x="12821" y="596254"/>
                  <a:pt x="0" y="301496"/>
                </a:cubicBezTo>
                <a:close/>
              </a:path>
              <a:path extrusionOk="0" h="4397553" w="6997655">
                <a:moveTo>
                  <a:pt x="0" y="301496"/>
                </a:moveTo>
                <a:cubicBezTo>
                  <a:pt x="-7652" y="133082"/>
                  <a:pt x="132380" y="5971"/>
                  <a:pt x="301496" y="0"/>
                </a:cubicBezTo>
                <a:cubicBezTo>
                  <a:pt x="431530" y="-57926"/>
                  <a:pt x="664762" y="37303"/>
                  <a:pt x="818882" y="0"/>
                </a:cubicBezTo>
                <a:cubicBezTo>
                  <a:pt x="973002" y="-37303"/>
                  <a:pt x="1137302" y="44727"/>
                  <a:pt x="1336269" y="0"/>
                </a:cubicBezTo>
                <a:cubicBezTo>
                  <a:pt x="1535236" y="-44727"/>
                  <a:pt x="1632099" y="15078"/>
                  <a:pt x="1789708" y="0"/>
                </a:cubicBezTo>
                <a:cubicBezTo>
                  <a:pt x="1947317" y="-15078"/>
                  <a:pt x="2328236" y="44448"/>
                  <a:pt x="2498935" y="0"/>
                </a:cubicBezTo>
                <a:cubicBezTo>
                  <a:pt x="2669634" y="-44448"/>
                  <a:pt x="2859578" y="44834"/>
                  <a:pt x="2952374" y="0"/>
                </a:cubicBezTo>
                <a:cubicBezTo>
                  <a:pt x="3045170" y="-44834"/>
                  <a:pt x="3367604" y="5323"/>
                  <a:pt x="3533707" y="0"/>
                </a:cubicBezTo>
                <a:cubicBezTo>
                  <a:pt x="3699810" y="-5323"/>
                  <a:pt x="3871001" y="8716"/>
                  <a:pt x="3987147" y="0"/>
                </a:cubicBezTo>
                <a:cubicBezTo>
                  <a:pt x="4103293" y="-8716"/>
                  <a:pt x="4330702" y="28813"/>
                  <a:pt x="4504534" y="0"/>
                </a:cubicBezTo>
                <a:cubicBezTo>
                  <a:pt x="4678366" y="-28813"/>
                  <a:pt x="4817590" y="1162"/>
                  <a:pt x="4957973" y="0"/>
                </a:cubicBezTo>
                <a:cubicBezTo>
                  <a:pt x="5098356" y="-1162"/>
                  <a:pt x="5355721" y="40885"/>
                  <a:pt x="5475360" y="0"/>
                </a:cubicBezTo>
                <a:cubicBezTo>
                  <a:pt x="5594999" y="-40885"/>
                  <a:pt x="5737349" y="41946"/>
                  <a:pt x="5928799" y="0"/>
                </a:cubicBezTo>
                <a:cubicBezTo>
                  <a:pt x="6120249" y="-41946"/>
                  <a:pt x="6518025" y="72613"/>
                  <a:pt x="6696159" y="0"/>
                </a:cubicBezTo>
                <a:cubicBezTo>
                  <a:pt x="6883418" y="7447"/>
                  <a:pt x="7040103" y="151939"/>
                  <a:pt x="6997655" y="301496"/>
                </a:cubicBezTo>
                <a:cubicBezTo>
                  <a:pt x="7025169" y="429426"/>
                  <a:pt x="6980177" y="702465"/>
                  <a:pt x="6997655" y="805631"/>
                </a:cubicBezTo>
                <a:cubicBezTo>
                  <a:pt x="7015133" y="908798"/>
                  <a:pt x="6976817" y="1249873"/>
                  <a:pt x="6997655" y="1385656"/>
                </a:cubicBezTo>
                <a:cubicBezTo>
                  <a:pt x="7018493" y="1521439"/>
                  <a:pt x="6982202" y="1645496"/>
                  <a:pt x="6997655" y="1851845"/>
                </a:cubicBezTo>
                <a:cubicBezTo>
                  <a:pt x="7013108" y="2058194"/>
                  <a:pt x="6931047" y="2183299"/>
                  <a:pt x="6997655" y="2469817"/>
                </a:cubicBezTo>
                <a:cubicBezTo>
                  <a:pt x="7064263" y="2756335"/>
                  <a:pt x="6967261" y="2868715"/>
                  <a:pt x="6997655" y="2973951"/>
                </a:cubicBezTo>
                <a:cubicBezTo>
                  <a:pt x="7028049" y="3079187"/>
                  <a:pt x="6969863" y="3369257"/>
                  <a:pt x="6997655" y="3591922"/>
                </a:cubicBezTo>
                <a:cubicBezTo>
                  <a:pt x="7025447" y="3814587"/>
                  <a:pt x="6942220" y="3896562"/>
                  <a:pt x="6997655" y="4096057"/>
                </a:cubicBezTo>
                <a:cubicBezTo>
                  <a:pt x="7022533" y="4267874"/>
                  <a:pt x="6848610" y="4380519"/>
                  <a:pt x="6696159" y="4397553"/>
                </a:cubicBezTo>
                <a:cubicBezTo>
                  <a:pt x="6554821" y="4414943"/>
                  <a:pt x="6445284" y="4381878"/>
                  <a:pt x="6306666" y="4397553"/>
                </a:cubicBezTo>
                <a:cubicBezTo>
                  <a:pt x="6168048" y="4413228"/>
                  <a:pt x="5961378" y="4394496"/>
                  <a:pt x="5789280" y="4397553"/>
                </a:cubicBezTo>
                <a:cubicBezTo>
                  <a:pt x="5617182" y="4400610"/>
                  <a:pt x="5346563" y="4378635"/>
                  <a:pt x="5080053" y="4397553"/>
                </a:cubicBezTo>
                <a:cubicBezTo>
                  <a:pt x="4813543" y="4416471"/>
                  <a:pt x="4724399" y="4379780"/>
                  <a:pt x="4498720" y="4397553"/>
                </a:cubicBezTo>
                <a:cubicBezTo>
                  <a:pt x="4273041" y="4415326"/>
                  <a:pt x="3989676" y="4332098"/>
                  <a:pt x="3789494" y="4397553"/>
                </a:cubicBezTo>
                <a:cubicBezTo>
                  <a:pt x="3589312" y="4463008"/>
                  <a:pt x="3392195" y="4358118"/>
                  <a:pt x="3208161" y="4397553"/>
                </a:cubicBezTo>
                <a:cubicBezTo>
                  <a:pt x="3024127" y="4436988"/>
                  <a:pt x="2757817" y="4357179"/>
                  <a:pt x="2626828" y="4397553"/>
                </a:cubicBezTo>
                <a:cubicBezTo>
                  <a:pt x="2495839" y="4437927"/>
                  <a:pt x="2218811" y="4381549"/>
                  <a:pt x="2045495" y="4397553"/>
                </a:cubicBezTo>
                <a:cubicBezTo>
                  <a:pt x="1872179" y="4413557"/>
                  <a:pt x="1679937" y="4386955"/>
                  <a:pt x="1400215" y="4397553"/>
                </a:cubicBezTo>
                <a:cubicBezTo>
                  <a:pt x="1120493" y="4408151"/>
                  <a:pt x="784345" y="4393298"/>
                  <a:pt x="301496" y="4397553"/>
                </a:cubicBezTo>
                <a:cubicBezTo>
                  <a:pt x="100326" y="4407587"/>
                  <a:pt x="31243" y="4290140"/>
                  <a:pt x="0" y="4096057"/>
                </a:cubicBezTo>
                <a:cubicBezTo>
                  <a:pt x="-27188" y="3956396"/>
                  <a:pt x="35239" y="3776466"/>
                  <a:pt x="0" y="3478086"/>
                </a:cubicBezTo>
                <a:cubicBezTo>
                  <a:pt x="-35239" y="3179706"/>
                  <a:pt x="38966" y="3114991"/>
                  <a:pt x="0" y="3011897"/>
                </a:cubicBezTo>
                <a:cubicBezTo>
                  <a:pt x="-38966" y="2908803"/>
                  <a:pt x="44442" y="2774980"/>
                  <a:pt x="0" y="2545708"/>
                </a:cubicBezTo>
                <a:cubicBezTo>
                  <a:pt x="-44442" y="2316436"/>
                  <a:pt x="9492" y="2143693"/>
                  <a:pt x="0" y="1965682"/>
                </a:cubicBezTo>
                <a:cubicBezTo>
                  <a:pt x="-9492" y="1787671"/>
                  <a:pt x="59111" y="1557212"/>
                  <a:pt x="0" y="1385656"/>
                </a:cubicBezTo>
                <a:cubicBezTo>
                  <a:pt x="-59111" y="1214100"/>
                  <a:pt x="4781" y="1027938"/>
                  <a:pt x="0" y="919467"/>
                </a:cubicBezTo>
                <a:cubicBezTo>
                  <a:pt x="-4781" y="810996"/>
                  <a:pt x="3230" y="592074"/>
                  <a:pt x="0" y="301496"/>
                </a:cubicBezTo>
                <a:close/>
              </a:path>
            </a:pathLst>
          </a:custGeom>
          <a:solidFill>
            <a:srgbClr val="6C4A37"/>
          </a:solidFill>
          <a:ln cap="flat" cmpd="sng" w="22225">
            <a:solidFill>
              <a:srgbClr val="6C4A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251975" spcFirstLastPara="1" rIns="36000" wrap="square" tIns="72000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7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r>
              <a:rPr b="1" lang="zh-TW" sz="6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不</a:t>
            </a:r>
            <a:endParaRPr b="1" sz="6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1" name="Google Shape;501;p24"/>
          <p:cNvSpPr txBox="1"/>
          <p:nvPr>
            <p:ph idx="3" type="body"/>
          </p:nvPr>
        </p:nvSpPr>
        <p:spPr>
          <a:xfrm>
            <a:off x="449943" y="1009176"/>
            <a:ext cx="11292114" cy="373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2400"/>
              <a:buNone/>
            </a:pPr>
            <a:r>
              <a:rPr b="1" lang="zh-TW">
                <a:latin typeface="Microsoft JhengHei"/>
                <a:ea typeface="Microsoft JhengHei"/>
                <a:cs typeface="Microsoft JhengHei"/>
                <a:sym typeface="Microsoft JhengHei"/>
              </a:rPr>
              <a:t>針對生活中的風險因子控制改善，是預防腎臟病及減緩腎功能惡化的不二法門。</a:t>
            </a:r>
            <a:endParaRPr/>
          </a:p>
        </p:txBody>
      </p:sp>
      <p:sp>
        <p:nvSpPr>
          <p:cNvPr id="502" name="Google Shape;502;p24"/>
          <p:cNvSpPr txBox="1"/>
          <p:nvPr>
            <p:ph type="title"/>
          </p:nvPr>
        </p:nvSpPr>
        <p:spPr>
          <a:xfrm>
            <a:off x="449943" y="365126"/>
            <a:ext cx="11292114" cy="644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Microsoft JhengHei"/>
              <a:buNone/>
            </a:pPr>
            <a:r>
              <a:rPr b="1" lang="zh-TW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3多3少、4不1沒有</a:t>
            </a:r>
            <a:r>
              <a:rPr b="1" baseline="30000" lang="zh-TW">
                <a:latin typeface="Microsoft JhengHei"/>
                <a:ea typeface="Microsoft JhengHei"/>
                <a:cs typeface="Microsoft JhengHei"/>
                <a:sym typeface="Microsoft JhengHei"/>
              </a:rPr>
              <a:t>1</a:t>
            </a:r>
            <a:endParaRPr/>
          </a:p>
        </p:txBody>
      </p:sp>
      <p:sp>
        <p:nvSpPr>
          <p:cNvPr id="503" name="Google Shape;503;p24"/>
          <p:cNvSpPr/>
          <p:nvPr/>
        </p:nvSpPr>
        <p:spPr>
          <a:xfrm>
            <a:off x="7934136" y="1497680"/>
            <a:ext cx="3174500" cy="4351144"/>
          </a:xfrm>
          <a:custGeom>
            <a:rect b="b" l="l" r="r" t="t"/>
            <a:pathLst>
              <a:path extrusionOk="0" fill="none" h="4351144" w="3174500">
                <a:moveTo>
                  <a:pt x="0" y="295419"/>
                </a:moveTo>
                <a:cubicBezTo>
                  <a:pt x="-45326" y="123242"/>
                  <a:pt x="127284" y="-29773"/>
                  <a:pt x="295419" y="0"/>
                </a:cubicBezTo>
                <a:cubicBezTo>
                  <a:pt x="507366" y="-17308"/>
                  <a:pt x="676236" y="61705"/>
                  <a:pt x="863825" y="0"/>
                </a:cubicBezTo>
                <a:cubicBezTo>
                  <a:pt x="1051414" y="-61705"/>
                  <a:pt x="1151776" y="45413"/>
                  <a:pt x="1354720" y="0"/>
                </a:cubicBezTo>
                <a:cubicBezTo>
                  <a:pt x="1557664" y="-45413"/>
                  <a:pt x="1702577" y="38394"/>
                  <a:pt x="1871453" y="0"/>
                </a:cubicBezTo>
                <a:cubicBezTo>
                  <a:pt x="2040329" y="-38394"/>
                  <a:pt x="2281622" y="49917"/>
                  <a:pt x="2388185" y="0"/>
                </a:cubicBezTo>
                <a:cubicBezTo>
                  <a:pt x="2494748" y="-49917"/>
                  <a:pt x="2762632" y="12046"/>
                  <a:pt x="2879081" y="0"/>
                </a:cubicBezTo>
                <a:cubicBezTo>
                  <a:pt x="3030677" y="7895"/>
                  <a:pt x="3210719" y="149003"/>
                  <a:pt x="3174500" y="295419"/>
                </a:cubicBezTo>
                <a:cubicBezTo>
                  <a:pt x="3236474" y="493815"/>
                  <a:pt x="3165558" y="688012"/>
                  <a:pt x="3174500" y="832606"/>
                </a:cubicBezTo>
                <a:cubicBezTo>
                  <a:pt x="3183442" y="977200"/>
                  <a:pt x="3152810" y="1262821"/>
                  <a:pt x="3174500" y="1407395"/>
                </a:cubicBezTo>
                <a:cubicBezTo>
                  <a:pt x="3196190" y="1551969"/>
                  <a:pt x="3134855" y="1822790"/>
                  <a:pt x="3174500" y="2019788"/>
                </a:cubicBezTo>
                <a:cubicBezTo>
                  <a:pt x="3214145" y="2216786"/>
                  <a:pt x="3144440" y="2353160"/>
                  <a:pt x="3174500" y="2481768"/>
                </a:cubicBezTo>
                <a:cubicBezTo>
                  <a:pt x="3204560" y="2610376"/>
                  <a:pt x="3161555" y="2758938"/>
                  <a:pt x="3174500" y="2943749"/>
                </a:cubicBezTo>
                <a:cubicBezTo>
                  <a:pt x="3187445" y="3128560"/>
                  <a:pt x="3155251" y="3239651"/>
                  <a:pt x="3174500" y="3518538"/>
                </a:cubicBezTo>
                <a:cubicBezTo>
                  <a:pt x="3193749" y="3797425"/>
                  <a:pt x="3132098" y="3827171"/>
                  <a:pt x="3174500" y="4055725"/>
                </a:cubicBezTo>
                <a:cubicBezTo>
                  <a:pt x="3206178" y="4234490"/>
                  <a:pt x="3062131" y="4359434"/>
                  <a:pt x="2879081" y="4351144"/>
                </a:cubicBezTo>
                <a:cubicBezTo>
                  <a:pt x="2636737" y="4376038"/>
                  <a:pt x="2480309" y="4330786"/>
                  <a:pt x="2310675" y="4351144"/>
                </a:cubicBezTo>
                <a:cubicBezTo>
                  <a:pt x="2141041" y="4371502"/>
                  <a:pt x="2009932" y="4307954"/>
                  <a:pt x="1742270" y="4351144"/>
                </a:cubicBezTo>
                <a:cubicBezTo>
                  <a:pt x="1474608" y="4394334"/>
                  <a:pt x="1469084" y="4321446"/>
                  <a:pt x="1199701" y="4351144"/>
                </a:cubicBezTo>
                <a:cubicBezTo>
                  <a:pt x="930318" y="4380842"/>
                  <a:pt x="606359" y="4288470"/>
                  <a:pt x="295419" y="4351144"/>
                </a:cubicBezTo>
                <a:cubicBezTo>
                  <a:pt x="132489" y="4309206"/>
                  <a:pt x="11904" y="4195145"/>
                  <a:pt x="0" y="4055725"/>
                </a:cubicBezTo>
                <a:cubicBezTo>
                  <a:pt x="-10844" y="3893860"/>
                  <a:pt x="15267" y="3718978"/>
                  <a:pt x="0" y="3631348"/>
                </a:cubicBezTo>
                <a:cubicBezTo>
                  <a:pt x="-15267" y="3543718"/>
                  <a:pt x="46126" y="3310402"/>
                  <a:pt x="0" y="3169367"/>
                </a:cubicBezTo>
                <a:cubicBezTo>
                  <a:pt x="-46126" y="3028332"/>
                  <a:pt x="28884" y="2783220"/>
                  <a:pt x="0" y="2669784"/>
                </a:cubicBezTo>
                <a:cubicBezTo>
                  <a:pt x="-28884" y="2556348"/>
                  <a:pt x="50353" y="2278880"/>
                  <a:pt x="0" y="2057391"/>
                </a:cubicBezTo>
                <a:cubicBezTo>
                  <a:pt x="-50353" y="1835902"/>
                  <a:pt x="27996" y="1608069"/>
                  <a:pt x="0" y="1482601"/>
                </a:cubicBezTo>
                <a:cubicBezTo>
                  <a:pt x="-27996" y="1357133"/>
                  <a:pt x="59014" y="1112863"/>
                  <a:pt x="0" y="983018"/>
                </a:cubicBezTo>
                <a:cubicBezTo>
                  <a:pt x="-59014" y="853173"/>
                  <a:pt x="45395" y="560451"/>
                  <a:pt x="0" y="295419"/>
                </a:cubicBezTo>
                <a:close/>
              </a:path>
              <a:path extrusionOk="0" h="4351144" w="3174500">
                <a:moveTo>
                  <a:pt x="0" y="295419"/>
                </a:moveTo>
                <a:cubicBezTo>
                  <a:pt x="14288" y="96647"/>
                  <a:pt x="137781" y="30661"/>
                  <a:pt x="295419" y="0"/>
                </a:cubicBezTo>
                <a:cubicBezTo>
                  <a:pt x="431951" y="-37859"/>
                  <a:pt x="577109" y="23553"/>
                  <a:pt x="734642" y="0"/>
                </a:cubicBezTo>
                <a:cubicBezTo>
                  <a:pt x="892175" y="-23553"/>
                  <a:pt x="1081128" y="41385"/>
                  <a:pt x="1303047" y="0"/>
                </a:cubicBezTo>
                <a:cubicBezTo>
                  <a:pt x="1524966" y="-41385"/>
                  <a:pt x="1654511" y="13710"/>
                  <a:pt x="1845616" y="0"/>
                </a:cubicBezTo>
                <a:cubicBezTo>
                  <a:pt x="2036721" y="-13710"/>
                  <a:pt x="2219254" y="29117"/>
                  <a:pt x="2388185" y="0"/>
                </a:cubicBezTo>
                <a:cubicBezTo>
                  <a:pt x="2557116" y="-29117"/>
                  <a:pt x="2691873" y="45421"/>
                  <a:pt x="2879081" y="0"/>
                </a:cubicBezTo>
                <a:cubicBezTo>
                  <a:pt x="3040024" y="-11083"/>
                  <a:pt x="3190438" y="152802"/>
                  <a:pt x="3174500" y="295419"/>
                </a:cubicBezTo>
                <a:cubicBezTo>
                  <a:pt x="3221064" y="433618"/>
                  <a:pt x="3126655" y="579780"/>
                  <a:pt x="3174500" y="795003"/>
                </a:cubicBezTo>
                <a:cubicBezTo>
                  <a:pt x="3222345" y="1010226"/>
                  <a:pt x="3173583" y="1245723"/>
                  <a:pt x="3174500" y="1407395"/>
                </a:cubicBezTo>
                <a:cubicBezTo>
                  <a:pt x="3175417" y="1569067"/>
                  <a:pt x="3164668" y="1695527"/>
                  <a:pt x="3174500" y="1869376"/>
                </a:cubicBezTo>
                <a:cubicBezTo>
                  <a:pt x="3184332" y="2043225"/>
                  <a:pt x="3145572" y="2174110"/>
                  <a:pt x="3174500" y="2293753"/>
                </a:cubicBezTo>
                <a:cubicBezTo>
                  <a:pt x="3203428" y="2413396"/>
                  <a:pt x="3165569" y="2546907"/>
                  <a:pt x="3174500" y="2718130"/>
                </a:cubicBezTo>
                <a:cubicBezTo>
                  <a:pt x="3183431" y="2889353"/>
                  <a:pt x="3129576" y="3106952"/>
                  <a:pt x="3174500" y="3255317"/>
                </a:cubicBezTo>
                <a:cubicBezTo>
                  <a:pt x="3219424" y="3403682"/>
                  <a:pt x="3148915" y="3657606"/>
                  <a:pt x="3174500" y="4055725"/>
                </a:cubicBezTo>
                <a:cubicBezTo>
                  <a:pt x="3191235" y="4244706"/>
                  <a:pt x="3070350" y="4315268"/>
                  <a:pt x="2879081" y="4351144"/>
                </a:cubicBezTo>
                <a:cubicBezTo>
                  <a:pt x="2777418" y="4373719"/>
                  <a:pt x="2564655" y="4339278"/>
                  <a:pt x="2414022" y="4351144"/>
                </a:cubicBezTo>
                <a:cubicBezTo>
                  <a:pt x="2263389" y="4363010"/>
                  <a:pt x="2111011" y="4333766"/>
                  <a:pt x="1948963" y="4351144"/>
                </a:cubicBezTo>
                <a:cubicBezTo>
                  <a:pt x="1786915" y="4368522"/>
                  <a:pt x="1652298" y="4342834"/>
                  <a:pt x="1483904" y="4351144"/>
                </a:cubicBezTo>
                <a:cubicBezTo>
                  <a:pt x="1315510" y="4359454"/>
                  <a:pt x="1135487" y="4336986"/>
                  <a:pt x="915498" y="4351144"/>
                </a:cubicBezTo>
                <a:cubicBezTo>
                  <a:pt x="695509" y="4365302"/>
                  <a:pt x="569897" y="4310467"/>
                  <a:pt x="295419" y="4351144"/>
                </a:cubicBezTo>
                <a:cubicBezTo>
                  <a:pt x="133028" y="4398916"/>
                  <a:pt x="-2739" y="4223101"/>
                  <a:pt x="0" y="4055725"/>
                </a:cubicBezTo>
                <a:cubicBezTo>
                  <a:pt x="-60468" y="3817503"/>
                  <a:pt x="17056" y="3611620"/>
                  <a:pt x="0" y="3443332"/>
                </a:cubicBezTo>
                <a:cubicBezTo>
                  <a:pt x="-17056" y="3275044"/>
                  <a:pt x="47938" y="3075761"/>
                  <a:pt x="0" y="2868543"/>
                </a:cubicBezTo>
                <a:cubicBezTo>
                  <a:pt x="-47938" y="2661325"/>
                  <a:pt x="12431" y="2494371"/>
                  <a:pt x="0" y="2293753"/>
                </a:cubicBezTo>
                <a:cubicBezTo>
                  <a:pt x="-12431" y="2093135"/>
                  <a:pt x="33468" y="1901352"/>
                  <a:pt x="0" y="1756566"/>
                </a:cubicBezTo>
                <a:cubicBezTo>
                  <a:pt x="-33468" y="1611780"/>
                  <a:pt x="5535" y="1470114"/>
                  <a:pt x="0" y="1294586"/>
                </a:cubicBezTo>
                <a:cubicBezTo>
                  <a:pt x="-5535" y="1119058"/>
                  <a:pt x="28557" y="918676"/>
                  <a:pt x="0" y="757399"/>
                </a:cubicBezTo>
                <a:cubicBezTo>
                  <a:pt x="-28557" y="596122"/>
                  <a:pt x="32342" y="501562"/>
                  <a:pt x="0" y="295419"/>
                </a:cubicBezTo>
                <a:close/>
              </a:path>
            </a:pathLst>
          </a:custGeom>
          <a:solidFill>
            <a:schemeClr val="lt1"/>
          </a:solidFill>
          <a:ln cap="flat" cmpd="sng" w="22225">
            <a:solidFill>
              <a:srgbClr val="6C4A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251975" spcFirstLastPara="1" rIns="36000" wrap="square" tIns="72000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6600"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b="1" lang="zh-TW" sz="6000"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rPr>
              <a:t>沒有</a:t>
            </a:r>
            <a:endParaRPr/>
          </a:p>
        </p:txBody>
      </p:sp>
      <p:pic>
        <p:nvPicPr>
          <p:cNvPr id="504" name="Google Shape;50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8782" y="4502401"/>
            <a:ext cx="1250411" cy="1015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5" name="Google Shape;505;p24"/>
          <p:cNvGrpSpPr/>
          <p:nvPr/>
        </p:nvGrpSpPr>
        <p:grpSpPr>
          <a:xfrm>
            <a:off x="2398114" y="1741012"/>
            <a:ext cx="2617788" cy="2042470"/>
            <a:chOff x="2398114" y="1502324"/>
            <a:chExt cx="2617788" cy="2042470"/>
          </a:xfrm>
        </p:grpSpPr>
        <p:sp>
          <p:nvSpPr>
            <p:cNvPr id="506" name="Google Shape;506;p24"/>
            <p:cNvSpPr/>
            <p:nvPr/>
          </p:nvSpPr>
          <p:spPr>
            <a:xfrm>
              <a:off x="2398114" y="1502324"/>
              <a:ext cx="2617788" cy="2042470"/>
            </a:xfrm>
            <a:custGeom>
              <a:rect b="b" l="l" r="r" t="t"/>
              <a:pathLst>
                <a:path extrusionOk="0" h="2042470" w="2617788">
                  <a:moveTo>
                    <a:pt x="0" y="340418"/>
                  </a:moveTo>
                  <a:cubicBezTo>
                    <a:pt x="-38233" y="128827"/>
                    <a:pt x="147960" y="1670"/>
                    <a:pt x="340418" y="0"/>
                  </a:cubicBezTo>
                  <a:cubicBezTo>
                    <a:pt x="359661" y="-5883"/>
                    <a:pt x="411752" y="5045"/>
                    <a:pt x="436298" y="0"/>
                  </a:cubicBezTo>
                  <a:lnTo>
                    <a:pt x="436298" y="0"/>
                  </a:lnTo>
                  <a:cubicBezTo>
                    <a:pt x="589401" y="-3321"/>
                    <a:pt x="616900" y="30443"/>
                    <a:pt x="756977" y="0"/>
                  </a:cubicBezTo>
                  <a:cubicBezTo>
                    <a:pt x="897054" y="-30443"/>
                    <a:pt x="961101" y="5618"/>
                    <a:pt x="1090745" y="0"/>
                  </a:cubicBezTo>
                  <a:cubicBezTo>
                    <a:pt x="1281410" y="-51834"/>
                    <a:pt x="1547482" y="5941"/>
                    <a:pt x="1707790" y="0"/>
                  </a:cubicBezTo>
                  <a:cubicBezTo>
                    <a:pt x="1868098" y="-5941"/>
                    <a:pt x="2070009" y="54356"/>
                    <a:pt x="2277370" y="0"/>
                  </a:cubicBezTo>
                  <a:cubicBezTo>
                    <a:pt x="2503787" y="6847"/>
                    <a:pt x="2604086" y="175076"/>
                    <a:pt x="2617788" y="340418"/>
                  </a:cubicBezTo>
                  <a:cubicBezTo>
                    <a:pt x="2645514" y="468095"/>
                    <a:pt x="2589356" y="655007"/>
                    <a:pt x="2617788" y="765930"/>
                  </a:cubicBezTo>
                  <a:cubicBezTo>
                    <a:pt x="2646220" y="876853"/>
                    <a:pt x="2587304" y="1069850"/>
                    <a:pt x="2617788" y="1191441"/>
                  </a:cubicBezTo>
                  <a:lnTo>
                    <a:pt x="2617788" y="1191441"/>
                  </a:lnTo>
                  <a:cubicBezTo>
                    <a:pt x="2664175" y="1301169"/>
                    <a:pt x="2573742" y="1508053"/>
                    <a:pt x="2617788" y="1702058"/>
                  </a:cubicBezTo>
                  <a:lnTo>
                    <a:pt x="2617788" y="1702052"/>
                  </a:lnTo>
                  <a:cubicBezTo>
                    <a:pt x="2627314" y="1901729"/>
                    <a:pt x="2482840" y="2027181"/>
                    <a:pt x="2277370" y="2042470"/>
                  </a:cubicBezTo>
                  <a:cubicBezTo>
                    <a:pt x="2102999" y="2094267"/>
                    <a:pt x="1810739" y="1992525"/>
                    <a:pt x="1684058" y="2042470"/>
                  </a:cubicBezTo>
                  <a:cubicBezTo>
                    <a:pt x="1557377" y="2092415"/>
                    <a:pt x="1351085" y="1992582"/>
                    <a:pt x="1090745" y="2042470"/>
                  </a:cubicBezTo>
                  <a:cubicBezTo>
                    <a:pt x="962325" y="2075817"/>
                    <a:pt x="879528" y="2019065"/>
                    <a:pt x="747143" y="2042470"/>
                  </a:cubicBezTo>
                  <a:cubicBezTo>
                    <a:pt x="614758" y="2065875"/>
                    <a:pt x="524220" y="2025230"/>
                    <a:pt x="429972" y="2042470"/>
                  </a:cubicBezTo>
                  <a:cubicBezTo>
                    <a:pt x="431439" y="2041781"/>
                    <a:pt x="433731" y="2042832"/>
                    <a:pt x="436298" y="2042470"/>
                  </a:cubicBezTo>
                  <a:cubicBezTo>
                    <a:pt x="405019" y="2051371"/>
                    <a:pt x="366071" y="2033982"/>
                    <a:pt x="340418" y="2042470"/>
                  </a:cubicBezTo>
                  <a:cubicBezTo>
                    <a:pt x="161259" y="2059992"/>
                    <a:pt x="-34910" y="1908470"/>
                    <a:pt x="0" y="1702052"/>
                  </a:cubicBezTo>
                  <a:lnTo>
                    <a:pt x="0" y="1702058"/>
                  </a:lnTo>
                  <a:cubicBezTo>
                    <a:pt x="-49352" y="1462490"/>
                    <a:pt x="1557" y="1297998"/>
                    <a:pt x="0" y="1191441"/>
                  </a:cubicBezTo>
                  <a:lnTo>
                    <a:pt x="0" y="1191441"/>
                  </a:lnTo>
                  <a:cubicBezTo>
                    <a:pt x="-37597" y="1024760"/>
                    <a:pt x="32682" y="960337"/>
                    <a:pt x="0" y="791460"/>
                  </a:cubicBezTo>
                  <a:cubicBezTo>
                    <a:pt x="-32682" y="622583"/>
                    <a:pt x="29752" y="528029"/>
                    <a:pt x="0" y="34041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anchorCtr="0" anchor="t" bIns="45700" lIns="0" spcFirstLastPara="1" rIns="36000" wrap="square" tIns="72000">
              <a:noAutofit/>
            </a:bodyPr>
            <a:lstStyle/>
            <a:p>
              <a:pPr indent="0" lvl="0" marL="0" marR="0" rtl="0" algn="ctr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zh-TW" sz="2400" u="none" strike="noStrike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不抽菸</a:t>
              </a:r>
              <a:endParaRPr/>
            </a:p>
          </p:txBody>
        </p:sp>
        <p:pic>
          <p:nvPicPr>
            <p:cNvPr id="507" name="Google Shape;507;p2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298216" y="2297704"/>
              <a:ext cx="908247" cy="68118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一張含有 文字, 美工圖案 的圖片&#10;&#10;自動產生的描述" id="508" name="Google Shape;508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29237" y="2390901"/>
            <a:ext cx="490113" cy="1097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70122" y="4662986"/>
            <a:ext cx="1121496" cy="692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24"/>
          <p:cNvPicPr preferRelativeResize="0"/>
          <p:nvPr/>
        </p:nvPicPr>
        <p:blipFill rotWithShape="1">
          <a:blip r:embed="rId7">
            <a:alphaModFix/>
          </a:blip>
          <a:srcRect b="17918" l="636" r="-636" t="-17918"/>
          <a:stretch/>
        </p:blipFill>
        <p:spPr>
          <a:xfrm flipH="1">
            <a:off x="-462905" y="3429000"/>
            <a:ext cx="2423165" cy="2895864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24"/>
          <p:cNvSpPr/>
          <p:nvPr>
            <p:ph idx="12" type="sldNum"/>
          </p:nvPr>
        </p:nvSpPr>
        <p:spPr>
          <a:xfrm>
            <a:off x="11631835" y="6433242"/>
            <a:ext cx="360000" cy="360000"/>
          </a:xfrm>
          <a:prstGeom prst="roundRect">
            <a:avLst>
              <a:gd fmla="val 16667" name="adj"/>
            </a:avLst>
          </a:prstGeom>
          <a:solidFill>
            <a:srgbClr val="BE846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12" name="Google Shape;512;p24"/>
          <p:cNvSpPr txBox="1"/>
          <p:nvPr>
            <p:ph idx="2" type="body"/>
          </p:nvPr>
        </p:nvSpPr>
        <p:spPr>
          <a:xfrm>
            <a:off x="200025" y="6440488"/>
            <a:ext cx="76057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1200"/>
              <a:buFont typeface="Montserrat SemiBold"/>
              <a:buAutoNum type="arabicPeriod"/>
            </a:pPr>
            <a:r>
              <a:rPr lang="zh-TW"/>
              <a:t>衛生福利部國民健康署。慢性腎臟病健康管理手冊(2018)。</a:t>
            </a:r>
            <a:endParaRPr/>
          </a:p>
        </p:txBody>
      </p:sp>
      <p:grpSp>
        <p:nvGrpSpPr>
          <p:cNvPr id="513" name="Google Shape;513;p24"/>
          <p:cNvGrpSpPr/>
          <p:nvPr/>
        </p:nvGrpSpPr>
        <p:grpSpPr>
          <a:xfrm>
            <a:off x="8468622" y="2743301"/>
            <a:ext cx="2105528" cy="2336912"/>
            <a:chOff x="8191847" y="2784349"/>
            <a:chExt cx="2105528" cy="2336912"/>
          </a:xfrm>
        </p:grpSpPr>
        <p:pic>
          <p:nvPicPr>
            <p:cNvPr id="514" name="Google Shape;514;p2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8571001" y="3519849"/>
              <a:ext cx="1347220" cy="16014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5" name="Google Shape;515;p24"/>
            <p:cNvSpPr txBox="1"/>
            <p:nvPr/>
          </p:nvSpPr>
          <p:spPr>
            <a:xfrm>
              <a:off x="8191847" y="2784349"/>
              <a:ext cx="2105528" cy="4879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zh-TW" sz="2400" u="none" strike="noStrike">
                  <a:solidFill>
                    <a:srgbClr val="6C4A37"/>
                  </a:solidFill>
                  <a:latin typeface="Noto Sans"/>
                  <a:ea typeface="Noto Sans"/>
                  <a:cs typeface="Noto Sans"/>
                  <a:sym typeface="Noto Sans"/>
                </a:rPr>
                <a:t>沒有鮪魚肚</a:t>
              </a:r>
              <a:endParaRPr/>
            </a:p>
          </p:txBody>
        </p:sp>
      </p:grpSp>
      <p:pic>
        <p:nvPicPr>
          <p:cNvPr id="516" name="Google Shape;516;p24"/>
          <p:cNvPicPr preferRelativeResize="0"/>
          <p:nvPr/>
        </p:nvPicPr>
        <p:blipFill rotWithShape="1">
          <a:blip r:embed="rId9">
            <a:alphaModFix/>
          </a:blip>
          <a:srcRect b="52849" l="0" r="47457" t="0"/>
          <a:stretch/>
        </p:blipFill>
        <p:spPr>
          <a:xfrm>
            <a:off x="9909341" y="3969978"/>
            <a:ext cx="2726360" cy="2353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5"/>
          <p:cNvSpPr/>
          <p:nvPr/>
        </p:nvSpPr>
        <p:spPr>
          <a:xfrm>
            <a:off x="674451" y="1009176"/>
            <a:ext cx="6497077" cy="4312124"/>
          </a:xfrm>
          <a:custGeom>
            <a:rect b="b" l="l" r="r" t="t"/>
            <a:pathLst>
              <a:path extrusionOk="0" fill="none" h="4312124" w="6497077">
                <a:moveTo>
                  <a:pt x="0" y="337682"/>
                </a:moveTo>
                <a:cubicBezTo>
                  <a:pt x="-18365" y="153387"/>
                  <a:pt x="182551" y="32945"/>
                  <a:pt x="337682" y="0"/>
                </a:cubicBezTo>
                <a:cubicBezTo>
                  <a:pt x="435233" y="-25512"/>
                  <a:pt x="653003" y="38820"/>
                  <a:pt x="745202" y="0"/>
                </a:cubicBezTo>
                <a:cubicBezTo>
                  <a:pt x="837401" y="-38820"/>
                  <a:pt x="1141049" y="24527"/>
                  <a:pt x="1327373" y="0"/>
                </a:cubicBezTo>
                <a:cubicBezTo>
                  <a:pt x="1513697" y="-24527"/>
                  <a:pt x="1767190" y="32413"/>
                  <a:pt x="2025979" y="0"/>
                </a:cubicBezTo>
                <a:cubicBezTo>
                  <a:pt x="2284768" y="-32413"/>
                  <a:pt x="2449754" y="15022"/>
                  <a:pt x="2666367" y="0"/>
                </a:cubicBezTo>
                <a:cubicBezTo>
                  <a:pt x="2882980" y="-15022"/>
                  <a:pt x="2948115" y="36473"/>
                  <a:pt x="3190321" y="0"/>
                </a:cubicBezTo>
                <a:cubicBezTo>
                  <a:pt x="3432527" y="-36473"/>
                  <a:pt x="3590631" y="13552"/>
                  <a:pt x="3830710" y="0"/>
                </a:cubicBezTo>
                <a:cubicBezTo>
                  <a:pt x="4070789" y="-13552"/>
                  <a:pt x="4098403" y="34069"/>
                  <a:pt x="4296447" y="0"/>
                </a:cubicBezTo>
                <a:cubicBezTo>
                  <a:pt x="4494491" y="-34069"/>
                  <a:pt x="4634836" y="64242"/>
                  <a:pt x="4878618" y="0"/>
                </a:cubicBezTo>
                <a:cubicBezTo>
                  <a:pt x="5122400" y="-64242"/>
                  <a:pt x="5127859" y="16493"/>
                  <a:pt x="5286138" y="0"/>
                </a:cubicBezTo>
                <a:cubicBezTo>
                  <a:pt x="5444417" y="-16493"/>
                  <a:pt x="5810268" y="39729"/>
                  <a:pt x="6159395" y="0"/>
                </a:cubicBezTo>
                <a:cubicBezTo>
                  <a:pt x="6350113" y="-14825"/>
                  <a:pt x="6470351" y="103680"/>
                  <a:pt x="6497077" y="337682"/>
                </a:cubicBezTo>
                <a:cubicBezTo>
                  <a:pt x="6550417" y="610297"/>
                  <a:pt x="6475940" y="649223"/>
                  <a:pt x="6497077" y="929954"/>
                </a:cubicBezTo>
                <a:cubicBezTo>
                  <a:pt x="6518214" y="1210685"/>
                  <a:pt x="6494771" y="1243058"/>
                  <a:pt x="6497077" y="1376756"/>
                </a:cubicBezTo>
                <a:cubicBezTo>
                  <a:pt x="6499383" y="1510454"/>
                  <a:pt x="6468991" y="1771631"/>
                  <a:pt x="6497077" y="1896293"/>
                </a:cubicBezTo>
                <a:cubicBezTo>
                  <a:pt x="6525163" y="2020955"/>
                  <a:pt x="6440726" y="2247669"/>
                  <a:pt x="6497077" y="2452198"/>
                </a:cubicBezTo>
                <a:cubicBezTo>
                  <a:pt x="6553428" y="2656728"/>
                  <a:pt x="6430626" y="2866438"/>
                  <a:pt x="6497077" y="3044471"/>
                </a:cubicBezTo>
                <a:cubicBezTo>
                  <a:pt x="6563528" y="3222504"/>
                  <a:pt x="6456924" y="3676325"/>
                  <a:pt x="6497077" y="3974442"/>
                </a:cubicBezTo>
                <a:cubicBezTo>
                  <a:pt x="6500852" y="4168280"/>
                  <a:pt x="6383826" y="4301444"/>
                  <a:pt x="6159395" y="4312124"/>
                </a:cubicBezTo>
                <a:cubicBezTo>
                  <a:pt x="6008087" y="4316094"/>
                  <a:pt x="5939426" y="4270082"/>
                  <a:pt x="5751875" y="4312124"/>
                </a:cubicBezTo>
                <a:cubicBezTo>
                  <a:pt x="5564324" y="4354166"/>
                  <a:pt x="5292405" y="4236441"/>
                  <a:pt x="5111487" y="4312124"/>
                </a:cubicBezTo>
                <a:cubicBezTo>
                  <a:pt x="4930569" y="4387807"/>
                  <a:pt x="4775167" y="4311685"/>
                  <a:pt x="4587532" y="4312124"/>
                </a:cubicBezTo>
                <a:cubicBezTo>
                  <a:pt x="4399898" y="4312563"/>
                  <a:pt x="4299562" y="4279130"/>
                  <a:pt x="4121795" y="4312124"/>
                </a:cubicBezTo>
                <a:cubicBezTo>
                  <a:pt x="3944028" y="4345118"/>
                  <a:pt x="3845296" y="4267155"/>
                  <a:pt x="3714276" y="4312124"/>
                </a:cubicBezTo>
                <a:cubicBezTo>
                  <a:pt x="3583256" y="4357093"/>
                  <a:pt x="3449800" y="4274084"/>
                  <a:pt x="3248539" y="4312124"/>
                </a:cubicBezTo>
                <a:cubicBezTo>
                  <a:pt x="3047278" y="4350164"/>
                  <a:pt x="2959103" y="4278207"/>
                  <a:pt x="2782801" y="4312124"/>
                </a:cubicBezTo>
                <a:cubicBezTo>
                  <a:pt x="2606499" y="4346041"/>
                  <a:pt x="2488985" y="4306187"/>
                  <a:pt x="2200630" y="4312124"/>
                </a:cubicBezTo>
                <a:cubicBezTo>
                  <a:pt x="1912275" y="4318061"/>
                  <a:pt x="1775049" y="4246143"/>
                  <a:pt x="1618459" y="4312124"/>
                </a:cubicBezTo>
                <a:cubicBezTo>
                  <a:pt x="1461869" y="4378105"/>
                  <a:pt x="1229417" y="4297016"/>
                  <a:pt x="1094505" y="4312124"/>
                </a:cubicBezTo>
                <a:cubicBezTo>
                  <a:pt x="959593" y="4327232"/>
                  <a:pt x="614912" y="4232546"/>
                  <a:pt x="337682" y="4312124"/>
                </a:cubicBezTo>
                <a:cubicBezTo>
                  <a:pt x="119616" y="4315591"/>
                  <a:pt x="30933" y="4198637"/>
                  <a:pt x="0" y="3974442"/>
                </a:cubicBezTo>
                <a:cubicBezTo>
                  <a:pt x="-27447" y="3882345"/>
                  <a:pt x="16798" y="3712371"/>
                  <a:pt x="0" y="3564008"/>
                </a:cubicBezTo>
                <a:cubicBezTo>
                  <a:pt x="-16798" y="3415645"/>
                  <a:pt x="27391" y="3155594"/>
                  <a:pt x="0" y="3008103"/>
                </a:cubicBezTo>
                <a:cubicBezTo>
                  <a:pt x="-27391" y="2860612"/>
                  <a:pt x="4852" y="2585701"/>
                  <a:pt x="0" y="2415831"/>
                </a:cubicBezTo>
                <a:cubicBezTo>
                  <a:pt x="-4852" y="2245961"/>
                  <a:pt x="16199" y="2123350"/>
                  <a:pt x="0" y="2005396"/>
                </a:cubicBezTo>
                <a:cubicBezTo>
                  <a:pt x="-16199" y="1887443"/>
                  <a:pt x="8096" y="1689952"/>
                  <a:pt x="0" y="1413124"/>
                </a:cubicBezTo>
                <a:cubicBezTo>
                  <a:pt x="-8096" y="1136296"/>
                  <a:pt x="67070" y="952354"/>
                  <a:pt x="0" y="820852"/>
                </a:cubicBezTo>
                <a:cubicBezTo>
                  <a:pt x="-67070" y="689350"/>
                  <a:pt x="55037" y="474492"/>
                  <a:pt x="0" y="337682"/>
                </a:cubicBezTo>
                <a:close/>
              </a:path>
              <a:path extrusionOk="0" h="4312124" w="6497077">
                <a:moveTo>
                  <a:pt x="0" y="337682"/>
                </a:moveTo>
                <a:cubicBezTo>
                  <a:pt x="-5508" y="147788"/>
                  <a:pt x="126509" y="9261"/>
                  <a:pt x="337682" y="0"/>
                </a:cubicBezTo>
                <a:cubicBezTo>
                  <a:pt x="680189" y="-37372"/>
                  <a:pt x="886512" y="24234"/>
                  <a:pt x="1036288" y="0"/>
                </a:cubicBezTo>
                <a:cubicBezTo>
                  <a:pt x="1186064" y="-24234"/>
                  <a:pt x="1329540" y="59642"/>
                  <a:pt x="1560242" y="0"/>
                </a:cubicBezTo>
                <a:cubicBezTo>
                  <a:pt x="1790944" y="-59642"/>
                  <a:pt x="1864044" y="13404"/>
                  <a:pt x="2025979" y="0"/>
                </a:cubicBezTo>
                <a:cubicBezTo>
                  <a:pt x="2187914" y="-13404"/>
                  <a:pt x="2495750" y="20056"/>
                  <a:pt x="2666367" y="0"/>
                </a:cubicBezTo>
                <a:cubicBezTo>
                  <a:pt x="2836984" y="-20056"/>
                  <a:pt x="3029122" y="19533"/>
                  <a:pt x="3190321" y="0"/>
                </a:cubicBezTo>
                <a:cubicBezTo>
                  <a:pt x="3351520" y="-19533"/>
                  <a:pt x="3680061" y="60623"/>
                  <a:pt x="3888927" y="0"/>
                </a:cubicBezTo>
                <a:cubicBezTo>
                  <a:pt x="4097793" y="-60623"/>
                  <a:pt x="4233948" y="18396"/>
                  <a:pt x="4354664" y="0"/>
                </a:cubicBezTo>
                <a:cubicBezTo>
                  <a:pt x="4475380" y="-18396"/>
                  <a:pt x="4780942" y="68238"/>
                  <a:pt x="5053270" y="0"/>
                </a:cubicBezTo>
                <a:cubicBezTo>
                  <a:pt x="5325598" y="-68238"/>
                  <a:pt x="5268271" y="3534"/>
                  <a:pt x="5460789" y="0"/>
                </a:cubicBezTo>
                <a:cubicBezTo>
                  <a:pt x="5653307" y="-3534"/>
                  <a:pt x="5855806" y="74320"/>
                  <a:pt x="6159395" y="0"/>
                </a:cubicBezTo>
                <a:cubicBezTo>
                  <a:pt x="6356572" y="15898"/>
                  <a:pt x="6500855" y="190315"/>
                  <a:pt x="6497077" y="337682"/>
                </a:cubicBezTo>
                <a:cubicBezTo>
                  <a:pt x="6527267" y="538969"/>
                  <a:pt x="6496520" y="589972"/>
                  <a:pt x="6497077" y="748116"/>
                </a:cubicBezTo>
                <a:cubicBezTo>
                  <a:pt x="6497634" y="906260"/>
                  <a:pt x="6453459" y="1220923"/>
                  <a:pt x="6497077" y="1340389"/>
                </a:cubicBezTo>
                <a:cubicBezTo>
                  <a:pt x="6540695" y="1459855"/>
                  <a:pt x="6489808" y="1593845"/>
                  <a:pt x="6497077" y="1787191"/>
                </a:cubicBezTo>
                <a:cubicBezTo>
                  <a:pt x="6504346" y="1980537"/>
                  <a:pt x="6473507" y="2049140"/>
                  <a:pt x="6497077" y="2306728"/>
                </a:cubicBezTo>
                <a:cubicBezTo>
                  <a:pt x="6520647" y="2564316"/>
                  <a:pt x="6493119" y="2689571"/>
                  <a:pt x="6497077" y="2899000"/>
                </a:cubicBezTo>
                <a:cubicBezTo>
                  <a:pt x="6501035" y="3108429"/>
                  <a:pt x="6494996" y="3226132"/>
                  <a:pt x="6497077" y="3418537"/>
                </a:cubicBezTo>
                <a:cubicBezTo>
                  <a:pt x="6499158" y="3610942"/>
                  <a:pt x="6492686" y="3779203"/>
                  <a:pt x="6497077" y="3974442"/>
                </a:cubicBezTo>
                <a:cubicBezTo>
                  <a:pt x="6476652" y="4161780"/>
                  <a:pt x="6364914" y="4277834"/>
                  <a:pt x="6159395" y="4312124"/>
                </a:cubicBezTo>
                <a:cubicBezTo>
                  <a:pt x="6026783" y="4343329"/>
                  <a:pt x="5796261" y="4244202"/>
                  <a:pt x="5519007" y="4312124"/>
                </a:cubicBezTo>
                <a:cubicBezTo>
                  <a:pt x="5241753" y="4380046"/>
                  <a:pt x="5261548" y="4260462"/>
                  <a:pt x="5053270" y="4312124"/>
                </a:cubicBezTo>
                <a:cubicBezTo>
                  <a:pt x="4844992" y="4363786"/>
                  <a:pt x="4736295" y="4295837"/>
                  <a:pt x="4471098" y="4312124"/>
                </a:cubicBezTo>
                <a:cubicBezTo>
                  <a:pt x="4205901" y="4328411"/>
                  <a:pt x="4192952" y="4301761"/>
                  <a:pt x="4063578" y="4312124"/>
                </a:cubicBezTo>
                <a:cubicBezTo>
                  <a:pt x="3934204" y="4322487"/>
                  <a:pt x="3790973" y="4276946"/>
                  <a:pt x="3656058" y="4312124"/>
                </a:cubicBezTo>
                <a:cubicBezTo>
                  <a:pt x="3521143" y="4347302"/>
                  <a:pt x="3325190" y="4254952"/>
                  <a:pt x="3073887" y="4312124"/>
                </a:cubicBezTo>
                <a:cubicBezTo>
                  <a:pt x="2822584" y="4369296"/>
                  <a:pt x="2822968" y="4294795"/>
                  <a:pt x="2608150" y="4312124"/>
                </a:cubicBezTo>
                <a:cubicBezTo>
                  <a:pt x="2393332" y="4329453"/>
                  <a:pt x="2247368" y="4262211"/>
                  <a:pt x="1967762" y="4312124"/>
                </a:cubicBezTo>
                <a:cubicBezTo>
                  <a:pt x="1688156" y="4362037"/>
                  <a:pt x="1712542" y="4260982"/>
                  <a:pt x="1502025" y="4312124"/>
                </a:cubicBezTo>
                <a:cubicBezTo>
                  <a:pt x="1291508" y="4363266"/>
                  <a:pt x="1019292" y="4285755"/>
                  <a:pt x="861636" y="4312124"/>
                </a:cubicBezTo>
                <a:cubicBezTo>
                  <a:pt x="703980" y="4338493"/>
                  <a:pt x="468208" y="4311931"/>
                  <a:pt x="337682" y="4312124"/>
                </a:cubicBezTo>
                <a:cubicBezTo>
                  <a:pt x="175790" y="4269406"/>
                  <a:pt x="-9047" y="4157471"/>
                  <a:pt x="0" y="3974442"/>
                </a:cubicBezTo>
                <a:cubicBezTo>
                  <a:pt x="-16363" y="3785850"/>
                  <a:pt x="45777" y="3621668"/>
                  <a:pt x="0" y="3491272"/>
                </a:cubicBezTo>
                <a:cubicBezTo>
                  <a:pt x="-45777" y="3360876"/>
                  <a:pt x="8623" y="3164154"/>
                  <a:pt x="0" y="3044471"/>
                </a:cubicBezTo>
                <a:cubicBezTo>
                  <a:pt x="-8623" y="2924788"/>
                  <a:pt x="45109" y="2717263"/>
                  <a:pt x="0" y="2488566"/>
                </a:cubicBezTo>
                <a:cubicBezTo>
                  <a:pt x="-45109" y="2259870"/>
                  <a:pt x="25035" y="2149322"/>
                  <a:pt x="0" y="2041764"/>
                </a:cubicBezTo>
                <a:cubicBezTo>
                  <a:pt x="-25035" y="1934206"/>
                  <a:pt x="6762" y="1775120"/>
                  <a:pt x="0" y="1631329"/>
                </a:cubicBezTo>
                <a:cubicBezTo>
                  <a:pt x="-6762" y="1487538"/>
                  <a:pt x="5256" y="1400227"/>
                  <a:pt x="0" y="1184528"/>
                </a:cubicBezTo>
                <a:cubicBezTo>
                  <a:pt x="-5256" y="968829"/>
                  <a:pt x="31771" y="570504"/>
                  <a:pt x="0" y="337682"/>
                </a:cubicBezTo>
                <a:close/>
              </a:path>
            </a:pathLst>
          </a:custGeom>
          <a:solidFill>
            <a:schemeClr val="lt1"/>
          </a:solidFill>
          <a:ln cap="flat" cmpd="sng" w="19050">
            <a:solidFill>
              <a:srgbClr val="AF56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324000" spcFirstLastPara="1" rIns="18000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AF564F"/>
                </a:solidFill>
                <a:latin typeface="Montserrat"/>
                <a:ea typeface="Montserrat"/>
                <a:cs typeface="Montserrat"/>
                <a:sym typeface="Montserrat"/>
              </a:rPr>
              <a:t>5控</a:t>
            </a:r>
            <a:endParaRPr b="1" sz="4400">
              <a:solidFill>
                <a:srgbClr val="AF564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22" name="Google Shape;522;p25"/>
          <p:cNvSpPr/>
          <p:nvPr>
            <p:ph idx="12" type="sldNum"/>
          </p:nvPr>
        </p:nvSpPr>
        <p:spPr>
          <a:xfrm>
            <a:off x="11631835" y="6433242"/>
            <a:ext cx="360000" cy="360000"/>
          </a:xfrm>
          <a:prstGeom prst="roundRect">
            <a:avLst>
              <a:gd fmla="val 16667" name="adj"/>
            </a:avLst>
          </a:prstGeom>
          <a:solidFill>
            <a:srgbClr val="BE846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23" name="Google Shape;523;p25"/>
          <p:cNvSpPr txBox="1"/>
          <p:nvPr>
            <p:ph type="title"/>
          </p:nvPr>
        </p:nvSpPr>
        <p:spPr>
          <a:xfrm>
            <a:off x="449943" y="365126"/>
            <a:ext cx="11292114" cy="644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Microsoft JhengHei"/>
              <a:buNone/>
            </a:pPr>
            <a:r>
              <a:rPr b="1" lang="zh-TW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5控3避</a:t>
            </a:r>
            <a:endParaRPr baseline="30000">
              <a:solidFill>
                <a:srgbClr val="C00000"/>
              </a:solidFill>
            </a:endParaRPr>
          </a:p>
        </p:txBody>
      </p:sp>
      <p:sp>
        <p:nvSpPr>
          <p:cNvPr id="524" name="Google Shape;524;p25"/>
          <p:cNvSpPr txBox="1"/>
          <p:nvPr/>
        </p:nvSpPr>
        <p:spPr>
          <a:xfrm>
            <a:off x="200025" y="6440488"/>
            <a:ext cx="76057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1200"/>
              <a:buFont typeface="Montserrat SemiBold"/>
              <a:buAutoNum type="arabicPeriod"/>
            </a:pPr>
            <a:r>
              <a:rPr lang="zh-TW" sz="1200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rPr>
              <a:t>衛生福利部國民健康署。慢性腎臟病健康管理手冊(2018)。</a:t>
            </a:r>
            <a:endParaRPr/>
          </a:p>
        </p:txBody>
      </p:sp>
      <p:sp>
        <p:nvSpPr>
          <p:cNvPr id="525" name="Google Shape;525;p25"/>
          <p:cNvSpPr/>
          <p:nvPr/>
        </p:nvSpPr>
        <p:spPr>
          <a:xfrm>
            <a:off x="7442200" y="1009176"/>
            <a:ext cx="4029185" cy="4312124"/>
          </a:xfrm>
          <a:custGeom>
            <a:rect b="b" l="l" r="r" t="t"/>
            <a:pathLst>
              <a:path extrusionOk="0" fill="none" h="4312124" w="4029185">
                <a:moveTo>
                  <a:pt x="0" y="382329"/>
                </a:moveTo>
                <a:cubicBezTo>
                  <a:pt x="34258" y="201292"/>
                  <a:pt x="205489" y="-1851"/>
                  <a:pt x="382329" y="0"/>
                </a:cubicBezTo>
                <a:cubicBezTo>
                  <a:pt x="511667" y="-1005"/>
                  <a:pt x="771750" y="21704"/>
                  <a:pt x="991707" y="0"/>
                </a:cubicBezTo>
                <a:cubicBezTo>
                  <a:pt x="1211664" y="-21704"/>
                  <a:pt x="1410488" y="34488"/>
                  <a:pt x="1568440" y="0"/>
                </a:cubicBezTo>
                <a:cubicBezTo>
                  <a:pt x="1726392" y="-34488"/>
                  <a:pt x="1915810" y="44972"/>
                  <a:pt x="2112528" y="0"/>
                </a:cubicBezTo>
                <a:cubicBezTo>
                  <a:pt x="2309246" y="-44972"/>
                  <a:pt x="2535043" y="27015"/>
                  <a:pt x="2721907" y="0"/>
                </a:cubicBezTo>
                <a:cubicBezTo>
                  <a:pt x="2908771" y="-27015"/>
                  <a:pt x="3427659" y="68706"/>
                  <a:pt x="3646856" y="0"/>
                </a:cubicBezTo>
                <a:cubicBezTo>
                  <a:pt x="3819003" y="33134"/>
                  <a:pt x="3984861" y="178623"/>
                  <a:pt x="4029185" y="382329"/>
                </a:cubicBezTo>
                <a:cubicBezTo>
                  <a:pt x="4038353" y="630486"/>
                  <a:pt x="4012224" y="720591"/>
                  <a:pt x="4029185" y="1044523"/>
                </a:cubicBezTo>
                <a:cubicBezTo>
                  <a:pt x="4046146" y="1368455"/>
                  <a:pt x="3983531" y="1360488"/>
                  <a:pt x="4029185" y="1635767"/>
                </a:cubicBezTo>
                <a:cubicBezTo>
                  <a:pt x="4074839" y="1911046"/>
                  <a:pt x="3974838" y="1910594"/>
                  <a:pt x="4029185" y="2156062"/>
                </a:cubicBezTo>
                <a:cubicBezTo>
                  <a:pt x="4083532" y="2401531"/>
                  <a:pt x="4019918" y="2436105"/>
                  <a:pt x="4029185" y="2676357"/>
                </a:cubicBezTo>
                <a:cubicBezTo>
                  <a:pt x="4038452" y="2916610"/>
                  <a:pt x="3970075" y="3048827"/>
                  <a:pt x="4029185" y="3196652"/>
                </a:cubicBezTo>
                <a:cubicBezTo>
                  <a:pt x="4088295" y="3344478"/>
                  <a:pt x="4000027" y="3585511"/>
                  <a:pt x="4029185" y="3929795"/>
                </a:cubicBezTo>
                <a:cubicBezTo>
                  <a:pt x="4017091" y="4182882"/>
                  <a:pt x="3903893" y="4328599"/>
                  <a:pt x="3646856" y="4312124"/>
                </a:cubicBezTo>
                <a:cubicBezTo>
                  <a:pt x="3351457" y="4352268"/>
                  <a:pt x="3168859" y="4277364"/>
                  <a:pt x="3037478" y="4312124"/>
                </a:cubicBezTo>
                <a:cubicBezTo>
                  <a:pt x="2906097" y="4346884"/>
                  <a:pt x="2775283" y="4254878"/>
                  <a:pt x="2558680" y="4312124"/>
                </a:cubicBezTo>
                <a:cubicBezTo>
                  <a:pt x="2342077" y="4369370"/>
                  <a:pt x="2154790" y="4277551"/>
                  <a:pt x="2014593" y="4312124"/>
                </a:cubicBezTo>
                <a:cubicBezTo>
                  <a:pt x="1874396" y="4346697"/>
                  <a:pt x="1668846" y="4257964"/>
                  <a:pt x="1503150" y="4312124"/>
                </a:cubicBezTo>
                <a:cubicBezTo>
                  <a:pt x="1337454" y="4366284"/>
                  <a:pt x="1163425" y="4308942"/>
                  <a:pt x="1056998" y="4312124"/>
                </a:cubicBezTo>
                <a:cubicBezTo>
                  <a:pt x="950571" y="4315306"/>
                  <a:pt x="556653" y="4300345"/>
                  <a:pt x="382329" y="4312124"/>
                </a:cubicBezTo>
                <a:cubicBezTo>
                  <a:pt x="132912" y="4361069"/>
                  <a:pt x="10683" y="4144860"/>
                  <a:pt x="0" y="3929795"/>
                </a:cubicBezTo>
                <a:cubicBezTo>
                  <a:pt x="-17323" y="3747995"/>
                  <a:pt x="13099" y="3564705"/>
                  <a:pt x="0" y="3303076"/>
                </a:cubicBezTo>
                <a:cubicBezTo>
                  <a:pt x="-13099" y="3041447"/>
                  <a:pt x="48634" y="2986258"/>
                  <a:pt x="0" y="2676357"/>
                </a:cubicBezTo>
                <a:cubicBezTo>
                  <a:pt x="-48634" y="2366456"/>
                  <a:pt x="30559" y="2312298"/>
                  <a:pt x="0" y="2014163"/>
                </a:cubicBezTo>
                <a:cubicBezTo>
                  <a:pt x="-30559" y="1716028"/>
                  <a:pt x="76108" y="1501546"/>
                  <a:pt x="0" y="1351970"/>
                </a:cubicBezTo>
                <a:cubicBezTo>
                  <a:pt x="-76108" y="1202394"/>
                  <a:pt x="34701" y="776146"/>
                  <a:pt x="0" y="382329"/>
                </a:cubicBezTo>
                <a:close/>
              </a:path>
              <a:path extrusionOk="0" h="4312124" w="4029185">
                <a:moveTo>
                  <a:pt x="0" y="382329"/>
                </a:moveTo>
                <a:cubicBezTo>
                  <a:pt x="27801" y="201887"/>
                  <a:pt x="211818" y="-28617"/>
                  <a:pt x="382329" y="0"/>
                </a:cubicBezTo>
                <a:cubicBezTo>
                  <a:pt x="500808" y="-23072"/>
                  <a:pt x="785629" y="58577"/>
                  <a:pt x="893772" y="0"/>
                </a:cubicBezTo>
                <a:cubicBezTo>
                  <a:pt x="1001915" y="-58577"/>
                  <a:pt x="1195776" y="29579"/>
                  <a:pt x="1470505" y="0"/>
                </a:cubicBezTo>
                <a:cubicBezTo>
                  <a:pt x="1745234" y="-29579"/>
                  <a:pt x="1819504" y="52613"/>
                  <a:pt x="2047238" y="0"/>
                </a:cubicBezTo>
                <a:cubicBezTo>
                  <a:pt x="2274972" y="-52613"/>
                  <a:pt x="2337839" y="56597"/>
                  <a:pt x="2623971" y="0"/>
                </a:cubicBezTo>
                <a:cubicBezTo>
                  <a:pt x="2910103" y="-56597"/>
                  <a:pt x="3015884" y="44598"/>
                  <a:pt x="3168059" y="0"/>
                </a:cubicBezTo>
                <a:cubicBezTo>
                  <a:pt x="3320234" y="-44598"/>
                  <a:pt x="3483749" y="34764"/>
                  <a:pt x="3646856" y="0"/>
                </a:cubicBezTo>
                <a:cubicBezTo>
                  <a:pt x="3891934" y="15123"/>
                  <a:pt x="4021792" y="113964"/>
                  <a:pt x="4029185" y="382329"/>
                </a:cubicBezTo>
                <a:cubicBezTo>
                  <a:pt x="4042829" y="558637"/>
                  <a:pt x="3995130" y="740828"/>
                  <a:pt x="4029185" y="938099"/>
                </a:cubicBezTo>
                <a:cubicBezTo>
                  <a:pt x="4063240" y="1135370"/>
                  <a:pt x="3995199" y="1205061"/>
                  <a:pt x="4029185" y="1458394"/>
                </a:cubicBezTo>
                <a:cubicBezTo>
                  <a:pt x="4063171" y="1711727"/>
                  <a:pt x="4004223" y="1801047"/>
                  <a:pt x="4029185" y="1943214"/>
                </a:cubicBezTo>
                <a:cubicBezTo>
                  <a:pt x="4054147" y="2085381"/>
                  <a:pt x="3987768" y="2239532"/>
                  <a:pt x="4029185" y="2428034"/>
                </a:cubicBezTo>
                <a:cubicBezTo>
                  <a:pt x="4070602" y="2616536"/>
                  <a:pt x="3964468" y="2756216"/>
                  <a:pt x="4029185" y="2983804"/>
                </a:cubicBezTo>
                <a:cubicBezTo>
                  <a:pt x="4093902" y="3211392"/>
                  <a:pt x="3999919" y="3696213"/>
                  <a:pt x="4029185" y="3929795"/>
                </a:cubicBezTo>
                <a:cubicBezTo>
                  <a:pt x="4016311" y="4146067"/>
                  <a:pt x="3849109" y="4267823"/>
                  <a:pt x="3646856" y="4312124"/>
                </a:cubicBezTo>
                <a:cubicBezTo>
                  <a:pt x="3403754" y="4361250"/>
                  <a:pt x="3305116" y="4296835"/>
                  <a:pt x="3102768" y="4312124"/>
                </a:cubicBezTo>
                <a:cubicBezTo>
                  <a:pt x="2900420" y="4327413"/>
                  <a:pt x="2806003" y="4299049"/>
                  <a:pt x="2656616" y="4312124"/>
                </a:cubicBezTo>
                <a:cubicBezTo>
                  <a:pt x="2507229" y="4325199"/>
                  <a:pt x="2277538" y="4306583"/>
                  <a:pt x="2112528" y="4312124"/>
                </a:cubicBezTo>
                <a:cubicBezTo>
                  <a:pt x="1947518" y="4317665"/>
                  <a:pt x="1736304" y="4289361"/>
                  <a:pt x="1503150" y="4312124"/>
                </a:cubicBezTo>
                <a:cubicBezTo>
                  <a:pt x="1269996" y="4334887"/>
                  <a:pt x="1095893" y="4252345"/>
                  <a:pt x="893772" y="4312124"/>
                </a:cubicBezTo>
                <a:cubicBezTo>
                  <a:pt x="691651" y="4371903"/>
                  <a:pt x="524558" y="4271591"/>
                  <a:pt x="382329" y="4312124"/>
                </a:cubicBezTo>
                <a:cubicBezTo>
                  <a:pt x="130064" y="4349592"/>
                  <a:pt x="44473" y="4180671"/>
                  <a:pt x="0" y="3929795"/>
                </a:cubicBezTo>
                <a:cubicBezTo>
                  <a:pt x="-57607" y="3729743"/>
                  <a:pt x="36370" y="3512741"/>
                  <a:pt x="0" y="3338551"/>
                </a:cubicBezTo>
                <a:cubicBezTo>
                  <a:pt x="-36370" y="3164361"/>
                  <a:pt x="44557" y="2966856"/>
                  <a:pt x="0" y="2782781"/>
                </a:cubicBezTo>
                <a:cubicBezTo>
                  <a:pt x="-44557" y="2598706"/>
                  <a:pt x="23983" y="2413005"/>
                  <a:pt x="0" y="2120587"/>
                </a:cubicBezTo>
                <a:cubicBezTo>
                  <a:pt x="-23983" y="1828169"/>
                  <a:pt x="31361" y="1752623"/>
                  <a:pt x="0" y="1493868"/>
                </a:cubicBezTo>
                <a:cubicBezTo>
                  <a:pt x="-31361" y="1235113"/>
                  <a:pt x="57658" y="1221435"/>
                  <a:pt x="0" y="973573"/>
                </a:cubicBezTo>
                <a:cubicBezTo>
                  <a:pt x="-57658" y="725711"/>
                  <a:pt x="42615" y="628433"/>
                  <a:pt x="0" y="382329"/>
                </a:cubicBezTo>
                <a:close/>
              </a:path>
            </a:pathLst>
          </a:custGeom>
          <a:solidFill>
            <a:srgbClr val="AF564F"/>
          </a:solidFill>
          <a:ln cap="flat" cmpd="sng" w="19050">
            <a:solidFill>
              <a:srgbClr val="AF56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324000" spcFirstLastPara="1" rIns="18000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3避</a:t>
            </a:r>
            <a:endParaRPr b="1" sz="4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一張含有 文字 的圖片&#10;&#10;自動產生的描述" id="526" name="Google Shape;526;p25"/>
          <p:cNvPicPr preferRelativeResize="0"/>
          <p:nvPr/>
        </p:nvPicPr>
        <p:blipFill rotWithShape="1">
          <a:blip r:embed="rId3">
            <a:alphaModFix/>
          </a:blip>
          <a:srcRect b="47314" l="0" r="0" t="-319"/>
          <a:stretch/>
        </p:blipFill>
        <p:spPr>
          <a:xfrm>
            <a:off x="8220063" y="4703621"/>
            <a:ext cx="2819272" cy="1620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圓形 的圖片&#10;&#10;自動產生的描述" id="527" name="Google Shape;527;p25"/>
          <p:cNvPicPr preferRelativeResize="0"/>
          <p:nvPr/>
        </p:nvPicPr>
        <p:blipFill rotWithShape="1">
          <a:blip r:embed="rId4">
            <a:alphaModFix/>
          </a:blip>
          <a:srcRect b="54202" l="0" r="0" t="0"/>
          <a:stretch/>
        </p:blipFill>
        <p:spPr>
          <a:xfrm>
            <a:off x="2497446" y="5121504"/>
            <a:ext cx="2451807" cy="12030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8" name="Google Shape;528;p25"/>
          <p:cNvGrpSpPr/>
          <p:nvPr/>
        </p:nvGrpSpPr>
        <p:grpSpPr>
          <a:xfrm>
            <a:off x="7805738" y="2008418"/>
            <a:ext cx="2762620" cy="727892"/>
            <a:chOff x="7805738" y="2008418"/>
            <a:chExt cx="2762620" cy="727892"/>
          </a:xfrm>
        </p:grpSpPr>
        <p:sp>
          <p:nvSpPr>
            <p:cNvPr id="529" name="Google Shape;529;p25"/>
            <p:cNvSpPr txBox="1"/>
            <p:nvPr/>
          </p:nvSpPr>
          <p:spPr>
            <a:xfrm>
              <a:off x="8589156" y="2008418"/>
              <a:ext cx="1979202" cy="7278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b="1" lang="zh-TW" sz="240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抽菸</a:t>
              </a:r>
              <a:endParaRPr/>
            </a:p>
          </p:txBody>
        </p:sp>
        <p:pic>
          <p:nvPicPr>
            <p:cNvPr id="530" name="Google Shape;530;p2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805738" y="2077105"/>
              <a:ext cx="668468" cy="5019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1" name="Google Shape;531;p25"/>
          <p:cNvGrpSpPr/>
          <p:nvPr/>
        </p:nvGrpSpPr>
        <p:grpSpPr>
          <a:xfrm>
            <a:off x="7940441" y="2885593"/>
            <a:ext cx="2627917" cy="727892"/>
            <a:chOff x="7940441" y="2885593"/>
            <a:chExt cx="2627917" cy="727892"/>
          </a:xfrm>
        </p:grpSpPr>
        <p:sp>
          <p:nvSpPr>
            <p:cNvPr id="532" name="Google Shape;532;p25"/>
            <p:cNvSpPr txBox="1"/>
            <p:nvPr/>
          </p:nvSpPr>
          <p:spPr>
            <a:xfrm>
              <a:off x="8589156" y="2885593"/>
              <a:ext cx="1979202" cy="7278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b="1" lang="zh-TW" sz="240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過度疲勞</a:t>
              </a:r>
              <a:endParaRPr/>
            </a:p>
          </p:txBody>
        </p:sp>
        <p:pic>
          <p:nvPicPr>
            <p:cNvPr id="533" name="Google Shape;533;p2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940441" y="3060827"/>
              <a:ext cx="444706" cy="5236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4" name="Google Shape;534;p25"/>
          <p:cNvGrpSpPr/>
          <p:nvPr/>
        </p:nvGrpSpPr>
        <p:grpSpPr>
          <a:xfrm>
            <a:off x="7785352" y="3750685"/>
            <a:ext cx="3956705" cy="819168"/>
            <a:chOff x="7785352" y="3750685"/>
            <a:chExt cx="3956705" cy="819168"/>
          </a:xfrm>
        </p:grpSpPr>
        <p:sp>
          <p:nvSpPr>
            <p:cNvPr id="535" name="Google Shape;535;p25"/>
            <p:cNvSpPr txBox="1"/>
            <p:nvPr/>
          </p:nvSpPr>
          <p:spPr>
            <a:xfrm>
              <a:off x="8589156" y="3750685"/>
              <a:ext cx="3152901" cy="8191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b="1" lang="zh-TW" sz="240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傷腎藥物與檢查</a:t>
              </a:r>
              <a:endParaRPr/>
            </a:p>
          </p:txBody>
        </p:sp>
        <p:pic>
          <p:nvPicPr>
            <p:cNvPr id="536" name="Google Shape;536;p2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785352" y="3879610"/>
              <a:ext cx="668468" cy="54288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7" name="Google Shape;537;p25"/>
          <p:cNvGrpSpPr/>
          <p:nvPr/>
        </p:nvGrpSpPr>
        <p:grpSpPr>
          <a:xfrm>
            <a:off x="972975" y="2609156"/>
            <a:ext cx="1050144" cy="1534202"/>
            <a:chOff x="972975" y="2609156"/>
            <a:chExt cx="1050144" cy="1534202"/>
          </a:xfrm>
        </p:grpSpPr>
        <p:sp>
          <p:nvSpPr>
            <p:cNvPr id="538" name="Google Shape;538;p25"/>
            <p:cNvSpPr txBox="1"/>
            <p:nvPr/>
          </p:nvSpPr>
          <p:spPr>
            <a:xfrm>
              <a:off x="972975" y="3626623"/>
              <a:ext cx="1050144" cy="5167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F564F"/>
                </a:buClr>
                <a:buSzPts val="2400"/>
                <a:buFont typeface="Arial"/>
                <a:buNone/>
              </a:pPr>
              <a:r>
                <a:rPr b="1" lang="zh-TW" sz="2400">
                  <a:solidFill>
                    <a:srgbClr val="AF564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血壓</a:t>
              </a:r>
              <a:endParaRPr/>
            </a:p>
          </p:txBody>
        </p:sp>
        <p:pic>
          <p:nvPicPr>
            <p:cNvPr id="539" name="Google Shape;539;p2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068357" y="2609156"/>
              <a:ext cx="954762" cy="84675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40" name="Google Shape;540;p25"/>
          <p:cNvGrpSpPr/>
          <p:nvPr/>
        </p:nvGrpSpPr>
        <p:grpSpPr>
          <a:xfrm>
            <a:off x="2203458" y="2446554"/>
            <a:ext cx="1050144" cy="1696804"/>
            <a:chOff x="2203458" y="2446554"/>
            <a:chExt cx="1050144" cy="1696804"/>
          </a:xfrm>
        </p:grpSpPr>
        <p:pic>
          <p:nvPicPr>
            <p:cNvPr id="541" name="Google Shape;541;p2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334926" y="2446554"/>
              <a:ext cx="759248" cy="11027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2" name="Google Shape;542;p25"/>
            <p:cNvSpPr txBox="1"/>
            <p:nvPr/>
          </p:nvSpPr>
          <p:spPr>
            <a:xfrm>
              <a:off x="2203458" y="3626623"/>
              <a:ext cx="1050144" cy="5167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F564F"/>
                </a:buClr>
                <a:buSzPts val="2400"/>
                <a:buFont typeface="Arial"/>
                <a:buNone/>
              </a:pPr>
              <a:r>
                <a:rPr b="1" lang="zh-TW" sz="2400">
                  <a:solidFill>
                    <a:srgbClr val="AF564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血脂</a:t>
              </a:r>
              <a:endParaRPr/>
            </a:p>
          </p:txBody>
        </p:sp>
      </p:grpSp>
      <p:grpSp>
        <p:nvGrpSpPr>
          <p:cNvPr id="543" name="Google Shape;543;p25"/>
          <p:cNvGrpSpPr/>
          <p:nvPr/>
        </p:nvGrpSpPr>
        <p:grpSpPr>
          <a:xfrm>
            <a:off x="3359158" y="2433157"/>
            <a:ext cx="1050144" cy="1710201"/>
            <a:chOff x="3359158" y="2433157"/>
            <a:chExt cx="1050144" cy="1710201"/>
          </a:xfrm>
        </p:grpSpPr>
        <p:pic>
          <p:nvPicPr>
            <p:cNvPr descr="一張含有 文字, 簽名、標誌 的圖片&#10;&#10;自動產生的描述" id="544" name="Google Shape;544;p25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478685" y="2433157"/>
              <a:ext cx="759248" cy="11047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5" name="Google Shape;545;p25"/>
            <p:cNvSpPr txBox="1"/>
            <p:nvPr/>
          </p:nvSpPr>
          <p:spPr>
            <a:xfrm>
              <a:off x="3359158" y="3626623"/>
              <a:ext cx="1050144" cy="5167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F564F"/>
                </a:buClr>
                <a:buSzPts val="2400"/>
                <a:buFont typeface="Arial"/>
                <a:buNone/>
              </a:pPr>
              <a:r>
                <a:rPr b="1" lang="zh-TW" sz="2400">
                  <a:solidFill>
                    <a:srgbClr val="AF564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血糖</a:t>
              </a:r>
              <a:endParaRPr/>
            </a:p>
          </p:txBody>
        </p:sp>
      </p:grpSp>
      <p:grpSp>
        <p:nvGrpSpPr>
          <p:cNvPr id="546" name="Google Shape;546;p25"/>
          <p:cNvGrpSpPr/>
          <p:nvPr/>
        </p:nvGrpSpPr>
        <p:grpSpPr>
          <a:xfrm>
            <a:off x="4415252" y="2609156"/>
            <a:ext cx="1305824" cy="1534202"/>
            <a:chOff x="4415252" y="2609156"/>
            <a:chExt cx="1305824" cy="1534202"/>
          </a:xfrm>
        </p:grpSpPr>
        <p:pic>
          <p:nvPicPr>
            <p:cNvPr id="547" name="Google Shape;547;p25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4556225" y="2609156"/>
              <a:ext cx="834886" cy="8467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8" name="Google Shape;548;p25"/>
            <p:cNvSpPr txBox="1"/>
            <p:nvPr/>
          </p:nvSpPr>
          <p:spPr>
            <a:xfrm>
              <a:off x="4415252" y="3626623"/>
              <a:ext cx="1305824" cy="5167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F564F"/>
                </a:buClr>
                <a:buSzPts val="2400"/>
                <a:buFont typeface="Arial"/>
                <a:buNone/>
              </a:pPr>
              <a:r>
                <a:rPr b="1" lang="zh-TW" sz="2400">
                  <a:solidFill>
                    <a:srgbClr val="AF564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尿蛋白</a:t>
              </a:r>
              <a:endParaRPr/>
            </a:p>
          </p:txBody>
        </p:sp>
      </p:grpSp>
      <p:grpSp>
        <p:nvGrpSpPr>
          <p:cNvPr id="549" name="Google Shape;549;p25"/>
          <p:cNvGrpSpPr/>
          <p:nvPr/>
        </p:nvGrpSpPr>
        <p:grpSpPr>
          <a:xfrm>
            <a:off x="5695676" y="2593499"/>
            <a:ext cx="1128043" cy="1549859"/>
            <a:chOff x="5695676" y="2593499"/>
            <a:chExt cx="1128043" cy="1549859"/>
          </a:xfrm>
        </p:grpSpPr>
        <p:pic>
          <p:nvPicPr>
            <p:cNvPr id="550" name="Google Shape;550;p25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5695676" y="2593499"/>
              <a:ext cx="1079815" cy="8624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1" name="Google Shape;551;p25"/>
            <p:cNvSpPr txBox="1"/>
            <p:nvPr/>
          </p:nvSpPr>
          <p:spPr>
            <a:xfrm>
              <a:off x="5773575" y="3626623"/>
              <a:ext cx="1050144" cy="5167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F564F"/>
                </a:buClr>
                <a:buSzPts val="2400"/>
                <a:buFont typeface="Arial"/>
                <a:buNone/>
              </a:pPr>
              <a:r>
                <a:rPr b="1" lang="zh-TW" sz="2400">
                  <a:solidFill>
                    <a:srgbClr val="AF564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尿酸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一張含有 文字, 向量圖形 的圖片&#10;&#10;自動產生的描述" id="556" name="Google Shape;55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76616" y="365126"/>
            <a:ext cx="3229469" cy="3305842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26"/>
          <p:cNvSpPr/>
          <p:nvPr>
            <p:ph idx="12" type="sldNum"/>
          </p:nvPr>
        </p:nvSpPr>
        <p:spPr>
          <a:xfrm>
            <a:off x="11631835" y="6433242"/>
            <a:ext cx="360000" cy="360000"/>
          </a:xfrm>
          <a:prstGeom prst="roundRect">
            <a:avLst>
              <a:gd fmla="val 16667" name="adj"/>
            </a:avLst>
          </a:prstGeom>
          <a:solidFill>
            <a:srgbClr val="BE846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58" name="Google Shape;558;p26"/>
          <p:cNvSpPr txBox="1"/>
          <p:nvPr>
            <p:ph idx="3" type="body"/>
          </p:nvPr>
        </p:nvSpPr>
        <p:spPr>
          <a:xfrm>
            <a:off x="3004450" y="4669798"/>
            <a:ext cx="8127100" cy="959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2000"/>
              <a:buNone/>
            </a:pPr>
            <a:r>
              <a:rPr b="1"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非類固醇消炎止痛藥（NSAIDs）較易出現腸胃、肝及腎副作用，</a:t>
            </a:r>
            <a:br>
              <a:rPr b="1"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嚴重腎功能障礙患者，需在醫師嚴格監督下方可服用。</a:t>
            </a:r>
            <a:endParaRPr/>
          </a:p>
        </p:txBody>
      </p:sp>
      <p:sp>
        <p:nvSpPr>
          <p:cNvPr id="559" name="Google Shape;559;p26"/>
          <p:cNvSpPr txBox="1"/>
          <p:nvPr>
            <p:ph type="title"/>
          </p:nvPr>
        </p:nvSpPr>
        <p:spPr>
          <a:xfrm>
            <a:off x="449943" y="365126"/>
            <a:ext cx="11292114" cy="644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3600"/>
              <a:buFont typeface="Microsoft JhengHei"/>
              <a:buNone/>
            </a:pPr>
            <a:r>
              <a:rPr b="1" lang="zh-TW">
                <a:latin typeface="Microsoft JhengHei"/>
                <a:ea typeface="Microsoft JhengHei"/>
                <a:cs typeface="Microsoft JhengHei"/>
                <a:sym typeface="Microsoft JhengHei"/>
              </a:rPr>
              <a:t>謹腎用藥小叮嚀: </a:t>
            </a:r>
            <a:r>
              <a:rPr b="1" lang="zh-TW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五不原則</a:t>
            </a:r>
            <a:r>
              <a:rPr b="1" baseline="30000" lang="zh-TW">
                <a:latin typeface="Microsoft JhengHei"/>
                <a:ea typeface="Microsoft JhengHei"/>
                <a:cs typeface="Microsoft JhengHei"/>
                <a:sym typeface="Microsoft JhengHei"/>
              </a:rPr>
              <a:t>1</a:t>
            </a:r>
            <a:endParaRPr baseline="30000"/>
          </a:p>
        </p:txBody>
      </p:sp>
      <p:sp>
        <p:nvSpPr>
          <p:cNvPr id="560" name="Google Shape;560;p26"/>
          <p:cNvSpPr txBox="1"/>
          <p:nvPr>
            <p:ph idx="2" type="body"/>
          </p:nvPr>
        </p:nvSpPr>
        <p:spPr>
          <a:xfrm>
            <a:off x="200025" y="6440488"/>
            <a:ext cx="5895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1200"/>
              <a:buFont typeface="Montserrat SemiBold"/>
              <a:buAutoNum type="arabicPeriod"/>
            </a:pPr>
            <a:r>
              <a:rPr lang="zh-TW"/>
              <a:t>衛生福利部國民健康署。慢性腎臟病健康管理手冊(2018)。</a:t>
            </a:r>
            <a:endParaRPr/>
          </a:p>
        </p:txBody>
      </p:sp>
      <p:grpSp>
        <p:nvGrpSpPr>
          <p:cNvPr id="561" name="Google Shape;561;p26"/>
          <p:cNvGrpSpPr/>
          <p:nvPr/>
        </p:nvGrpSpPr>
        <p:grpSpPr>
          <a:xfrm>
            <a:off x="1060450" y="2089108"/>
            <a:ext cx="10071100" cy="2195847"/>
            <a:chOff x="1060450" y="2089108"/>
            <a:chExt cx="10071100" cy="2195847"/>
          </a:xfrm>
        </p:grpSpPr>
        <p:sp>
          <p:nvSpPr>
            <p:cNvPr id="562" name="Google Shape;562;p26"/>
            <p:cNvSpPr/>
            <p:nvPr/>
          </p:nvSpPr>
          <p:spPr>
            <a:xfrm>
              <a:off x="1060450" y="2089108"/>
              <a:ext cx="1944000" cy="2195847"/>
            </a:xfrm>
            <a:custGeom>
              <a:rect b="b" l="l" r="r" t="t"/>
              <a:pathLst>
                <a:path extrusionOk="0" fill="none" h="2195847" w="1944000">
                  <a:moveTo>
                    <a:pt x="0" y="324006"/>
                  </a:moveTo>
                  <a:cubicBezTo>
                    <a:pt x="-15539" y="113386"/>
                    <a:pt x="148291" y="-43671"/>
                    <a:pt x="324006" y="0"/>
                  </a:cubicBezTo>
                  <a:cubicBezTo>
                    <a:pt x="600731" y="-21841"/>
                    <a:pt x="701718" y="-19828"/>
                    <a:pt x="984960" y="0"/>
                  </a:cubicBezTo>
                  <a:cubicBezTo>
                    <a:pt x="1268202" y="19828"/>
                    <a:pt x="1429035" y="1966"/>
                    <a:pt x="1619994" y="0"/>
                  </a:cubicBezTo>
                  <a:cubicBezTo>
                    <a:pt x="1836974" y="-22562"/>
                    <a:pt x="1938812" y="153298"/>
                    <a:pt x="1944000" y="324006"/>
                  </a:cubicBezTo>
                  <a:cubicBezTo>
                    <a:pt x="1962615" y="462789"/>
                    <a:pt x="1942276" y="646165"/>
                    <a:pt x="1944000" y="824473"/>
                  </a:cubicBezTo>
                  <a:cubicBezTo>
                    <a:pt x="1945724" y="1002781"/>
                    <a:pt x="1959031" y="1096467"/>
                    <a:pt x="1944000" y="1340418"/>
                  </a:cubicBezTo>
                  <a:cubicBezTo>
                    <a:pt x="1928969" y="1584370"/>
                    <a:pt x="1952876" y="1765275"/>
                    <a:pt x="1944000" y="1871841"/>
                  </a:cubicBezTo>
                  <a:cubicBezTo>
                    <a:pt x="1947337" y="2040521"/>
                    <a:pt x="1805223" y="2202643"/>
                    <a:pt x="1619994" y="2195847"/>
                  </a:cubicBezTo>
                  <a:cubicBezTo>
                    <a:pt x="1462930" y="2176891"/>
                    <a:pt x="1239431" y="2194589"/>
                    <a:pt x="946080" y="2195847"/>
                  </a:cubicBezTo>
                  <a:cubicBezTo>
                    <a:pt x="652729" y="2197105"/>
                    <a:pt x="509561" y="2193835"/>
                    <a:pt x="324006" y="2195847"/>
                  </a:cubicBezTo>
                  <a:cubicBezTo>
                    <a:pt x="188073" y="2186413"/>
                    <a:pt x="23497" y="2070143"/>
                    <a:pt x="0" y="1871841"/>
                  </a:cubicBezTo>
                  <a:cubicBezTo>
                    <a:pt x="-17260" y="1735591"/>
                    <a:pt x="23976" y="1482388"/>
                    <a:pt x="0" y="1324939"/>
                  </a:cubicBezTo>
                  <a:cubicBezTo>
                    <a:pt x="-23976" y="1167490"/>
                    <a:pt x="-1113" y="1022178"/>
                    <a:pt x="0" y="793516"/>
                  </a:cubicBezTo>
                  <a:cubicBezTo>
                    <a:pt x="1113" y="564854"/>
                    <a:pt x="7918" y="552385"/>
                    <a:pt x="0" y="324006"/>
                  </a:cubicBezTo>
                  <a:close/>
                </a:path>
                <a:path extrusionOk="0" h="2195847" w="1944000">
                  <a:moveTo>
                    <a:pt x="0" y="324006"/>
                  </a:moveTo>
                  <a:cubicBezTo>
                    <a:pt x="-13014" y="137034"/>
                    <a:pt x="128758" y="6119"/>
                    <a:pt x="324006" y="0"/>
                  </a:cubicBezTo>
                  <a:cubicBezTo>
                    <a:pt x="540016" y="7913"/>
                    <a:pt x="861862" y="-30038"/>
                    <a:pt x="997920" y="0"/>
                  </a:cubicBezTo>
                  <a:cubicBezTo>
                    <a:pt x="1133978" y="30038"/>
                    <a:pt x="1406747" y="30003"/>
                    <a:pt x="1619994" y="0"/>
                  </a:cubicBezTo>
                  <a:cubicBezTo>
                    <a:pt x="1776787" y="-12119"/>
                    <a:pt x="1969180" y="157093"/>
                    <a:pt x="1944000" y="324006"/>
                  </a:cubicBezTo>
                  <a:cubicBezTo>
                    <a:pt x="1947242" y="427567"/>
                    <a:pt x="1962860" y="568506"/>
                    <a:pt x="1944000" y="808994"/>
                  </a:cubicBezTo>
                  <a:cubicBezTo>
                    <a:pt x="1925140" y="1049482"/>
                    <a:pt x="1966368" y="1086172"/>
                    <a:pt x="1944000" y="1355896"/>
                  </a:cubicBezTo>
                  <a:cubicBezTo>
                    <a:pt x="1921632" y="1625620"/>
                    <a:pt x="1945286" y="1743820"/>
                    <a:pt x="1944000" y="1871841"/>
                  </a:cubicBezTo>
                  <a:cubicBezTo>
                    <a:pt x="1931077" y="2072163"/>
                    <a:pt x="1795202" y="2191514"/>
                    <a:pt x="1619994" y="2195847"/>
                  </a:cubicBezTo>
                  <a:cubicBezTo>
                    <a:pt x="1367904" y="2216072"/>
                    <a:pt x="1124602" y="2190716"/>
                    <a:pt x="997920" y="2195847"/>
                  </a:cubicBezTo>
                  <a:cubicBezTo>
                    <a:pt x="871238" y="2200978"/>
                    <a:pt x="644467" y="2190900"/>
                    <a:pt x="324006" y="2195847"/>
                  </a:cubicBezTo>
                  <a:cubicBezTo>
                    <a:pt x="160986" y="2180112"/>
                    <a:pt x="21230" y="2037096"/>
                    <a:pt x="0" y="1871841"/>
                  </a:cubicBezTo>
                  <a:cubicBezTo>
                    <a:pt x="10491" y="1629688"/>
                    <a:pt x="-9073" y="1469101"/>
                    <a:pt x="0" y="1355896"/>
                  </a:cubicBezTo>
                  <a:cubicBezTo>
                    <a:pt x="9073" y="1242691"/>
                    <a:pt x="23713" y="1094476"/>
                    <a:pt x="0" y="870908"/>
                  </a:cubicBezTo>
                  <a:cubicBezTo>
                    <a:pt x="-23713" y="647340"/>
                    <a:pt x="-8586" y="498097"/>
                    <a:pt x="0" y="324006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5875">
              <a:solidFill>
                <a:srgbClr val="BE846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C4A37"/>
                </a:buClr>
                <a:buSzPts val="2800"/>
                <a:buFont typeface="Arial"/>
                <a:buNone/>
              </a:pPr>
              <a:r>
                <a:rPr b="1" lang="zh-TW" sz="2800">
                  <a:solidFill>
                    <a:srgbClr val="6C4A37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不聽</a:t>
              </a:r>
              <a:br>
                <a:rPr b="1" lang="zh-TW" sz="2400">
                  <a:solidFill>
                    <a:srgbClr val="6C4A37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</a:br>
              <a:r>
                <a:rPr b="1" lang="zh-TW" sz="1800">
                  <a:solidFill>
                    <a:srgbClr val="BE8462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別人推薦的藥</a:t>
              </a:r>
              <a:endParaRPr b="1" sz="1800">
                <a:solidFill>
                  <a:srgbClr val="BE8462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563" name="Google Shape;563;p26"/>
            <p:cNvSpPr/>
            <p:nvPr/>
          </p:nvSpPr>
          <p:spPr>
            <a:xfrm>
              <a:off x="3092225" y="2089108"/>
              <a:ext cx="1944000" cy="2195847"/>
            </a:xfrm>
            <a:custGeom>
              <a:rect b="b" l="l" r="r" t="t"/>
              <a:pathLst>
                <a:path extrusionOk="0" fill="none" h="2195847" w="1944000">
                  <a:moveTo>
                    <a:pt x="0" y="324006"/>
                  </a:moveTo>
                  <a:cubicBezTo>
                    <a:pt x="13889" y="138336"/>
                    <a:pt x="132308" y="-8112"/>
                    <a:pt x="324006" y="0"/>
                  </a:cubicBezTo>
                  <a:cubicBezTo>
                    <a:pt x="548407" y="16652"/>
                    <a:pt x="824986" y="8670"/>
                    <a:pt x="997920" y="0"/>
                  </a:cubicBezTo>
                  <a:cubicBezTo>
                    <a:pt x="1170854" y="-8670"/>
                    <a:pt x="1454354" y="12247"/>
                    <a:pt x="1619994" y="0"/>
                  </a:cubicBezTo>
                  <a:cubicBezTo>
                    <a:pt x="1827553" y="-19443"/>
                    <a:pt x="1949731" y="140260"/>
                    <a:pt x="1944000" y="324006"/>
                  </a:cubicBezTo>
                  <a:cubicBezTo>
                    <a:pt x="1963801" y="496143"/>
                    <a:pt x="1959071" y="689454"/>
                    <a:pt x="1944000" y="793516"/>
                  </a:cubicBezTo>
                  <a:cubicBezTo>
                    <a:pt x="1928930" y="897578"/>
                    <a:pt x="1957999" y="1145937"/>
                    <a:pt x="1944000" y="1293983"/>
                  </a:cubicBezTo>
                  <a:cubicBezTo>
                    <a:pt x="1930001" y="1442029"/>
                    <a:pt x="1959817" y="1631936"/>
                    <a:pt x="1944000" y="1871841"/>
                  </a:cubicBezTo>
                  <a:cubicBezTo>
                    <a:pt x="1954811" y="2045201"/>
                    <a:pt x="1787212" y="2230250"/>
                    <a:pt x="1619994" y="2195847"/>
                  </a:cubicBezTo>
                  <a:cubicBezTo>
                    <a:pt x="1456720" y="2227053"/>
                    <a:pt x="1139560" y="2192002"/>
                    <a:pt x="984960" y="2195847"/>
                  </a:cubicBezTo>
                  <a:cubicBezTo>
                    <a:pt x="830360" y="2199692"/>
                    <a:pt x="633905" y="2206374"/>
                    <a:pt x="324006" y="2195847"/>
                  </a:cubicBezTo>
                  <a:cubicBezTo>
                    <a:pt x="126964" y="2160588"/>
                    <a:pt x="-5985" y="2054911"/>
                    <a:pt x="0" y="1871841"/>
                  </a:cubicBezTo>
                  <a:cubicBezTo>
                    <a:pt x="-2998" y="1735845"/>
                    <a:pt x="-3981" y="1593677"/>
                    <a:pt x="0" y="1355896"/>
                  </a:cubicBezTo>
                  <a:cubicBezTo>
                    <a:pt x="3981" y="1118115"/>
                    <a:pt x="8265" y="1033556"/>
                    <a:pt x="0" y="808994"/>
                  </a:cubicBezTo>
                  <a:cubicBezTo>
                    <a:pt x="-8265" y="584432"/>
                    <a:pt x="20621" y="426619"/>
                    <a:pt x="0" y="324006"/>
                  </a:cubicBezTo>
                  <a:close/>
                </a:path>
                <a:path extrusionOk="0" h="2195847" w="1944000">
                  <a:moveTo>
                    <a:pt x="0" y="324006"/>
                  </a:moveTo>
                  <a:cubicBezTo>
                    <a:pt x="4256" y="157779"/>
                    <a:pt x="149406" y="-5227"/>
                    <a:pt x="324006" y="0"/>
                  </a:cubicBezTo>
                  <a:cubicBezTo>
                    <a:pt x="645054" y="3856"/>
                    <a:pt x="726717" y="-144"/>
                    <a:pt x="997920" y="0"/>
                  </a:cubicBezTo>
                  <a:cubicBezTo>
                    <a:pt x="1269123" y="144"/>
                    <a:pt x="1384495" y="-16739"/>
                    <a:pt x="1619994" y="0"/>
                  </a:cubicBezTo>
                  <a:cubicBezTo>
                    <a:pt x="1809939" y="19012"/>
                    <a:pt x="1933617" y="164248"/>
                    <a:pt x="1944000" y="324006"/>
                  </a:cubicBezTo>
                  <a:cubicBezTo>
                    <a:pt x="1947844" y="540738"/>
                    <a:pt x="1939725" y="729896"/>
                    <a:pt x="1944000" y="855429"/>
                  </a:cubicBezTo>
                  <a:cubicBezTo>
                    <a:pt x="1948275" y="980962"/>
                    <a:pt x="1954271" y="1211412"/>
                    <a:pt x="1944000" y="1386853"/>
                  </a:cubicBezTo>
                  <a:cubicBezTo>
                    <a:pt x="1933729" y="1562294"/>
                    <a:pt x="1958639" y="1654568"/>
                    <a:pt x="1944000" y="1871841"/>
                  </a:cubicBezTo>
                  <a:cubicBezTo>
                    <a:pt x="1947319" y="2011397"/>
                    <a:pt x="1808459" y="2189655"/>
                    <a:pt x="1619994" y="2195847"/>
                  </a:cubicBezTo>
                  <a:cubicBezTo>
                    <a:pt x="1418864" y="2204280"/>
                    <a:pt x="1141189" y="2187624"/>
                    <a:pt x="984960" y="2195847"/>
                  </a:cubicBezTo>
                  <a:cubicBezTo>
                    <a:pt x="828731" y="2204070"/>
                    <a:pt x="462400" y="2213115"/>
                    <a:pt x="324006" y="2195847"/>
                  </a:cubicBezTo>
                  <a:cubicBezTo>
                    <a:pt x="172921" y="2189337"/>
                    <a:pt x="-5033" y="2041626"/>
                    <a:pt x="0" y="1871841"/>
                  </a:cubicBezTo>
                  <a:cubicBezTo>
                    <a:pt x="23271" y="1678721"/>
                    <a:pt x="-21600" y="1461618"/>
                    <a:pt x="0" y="1340418"/>
                  </a:cubicBezTo>
                  <a:cubicBezTo>
                    <a:pt x="21600" y="1219218"/>
                    <a:pt x="-24016" y="1047135"/>
                    <a:pt x="0" y="824473"/>
                  </a:cubicBezTo>
                  <a:cubicBezTo>
                    <a:pt x="24016" y="601811"/>
                    <a:pt x="-18772" y="451595"/>
                    <a:pt x="0" y="324006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5875">
              <a:solidFill>
                <a:srgbClr val="BE846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C4A37"/>
                </a:buClr>
                <a:buSzPts val="2800"/>
                <a:buFont typeface="Arial"/>
                <a:buNone/>
              </a:pPr>
              <a:r>
                <a:rPr b="1" lang="zh-TW" sz="2800">
                  <a:solidFill>
                    <a:srgbClr val="6C4A37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不信</a:t>
              </a:r>
              <a:br>
                <a:rPr b="1" lang="zh-TW" sz="1800">
                  <a:solidFill>
                    <a:srgbClr val="BE8462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</a:br>
              <a:r>
                <a:rPr b="1" lang="zh-TW" sz="1800">
                  <a:solidFill>
                    <a:srgbClr val="BE8462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神奇療效的藥</a:t>
              </a:r>
              <a:endParaRPr b="1" sz="1800">
                <a:solidFill>
                  <a:srgbClr val="BE8462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564" name="Google Shape;564;p26"/>
            <p:cNvSpPr/>
            <p:nvPr/>
          </p:nvSpPr>
          <p:spPr>
            <a:xfrm>
              <a:off x="5124000" y="2089108"/>
              <a:ext cx="1944000" cy="2195847"/>
            </a:xfrm>
            <a:custGeom>
              <a:rect b="b" l="l" r="r" t="t"/>
              <a:pathLst>
                <a:path extrusionOk="0" fill="none" h="2195847" w="1944000">
                  <a:moveTo>
                    <a:pt x="0" y="324006"/>
                  </a:moveTo>
                  <a:cubicBezTo>
                    <a:pt x="-15730" y="136464"/>
                    <a:pt x="159328" y="12932"/>
                    <a:pt x="324006" y="0"/>
                  </a:cubicBezTo>
                  <a:cubicBezTo>
                    <a:pt x="650303" y="-3005"/>
                    <a:pt x="829874" y="16706"/>
                    <a:pt x="997920" y="0"/>
                  </a:cubicBezTo>
                  <a:cubicBezTo>
                    <a:pt x="1165966" y="-16706"/>
                    <a:pt x="1386955" y="-17256"/>
                    <a:pt x="1619994" y="0"/>
                  </a:cubicBezTo>
                  <a:cubicBezTo>
                    <a:pt x="1802729" y="24132"/>
                    <a:pt x="1958125" y="186673"/>
                    <a:pt x="1944000" y="324006"/>
                  </a:cubicBezTo>
                  <a:cubicBezTo>
                    <a:pt x="1953819" y="469671"/>
                    <a:pt x="1938226" y="678557"/>
                    <a:pt x="1944000" y="824473"/>
                  </a:cubicBezTo>
                  <a:cubicBezTo>
                    <a:pt x="1949774" y="970389"/>
                    <a:pt x="1963724" y="1140794"/>
                    <a:pt x="1944000" y="1293983"/>
                  </a:cubicBezTo>
                  <a:cubicBezTo>
                    <a:pt x="1924277" y="1447172"/>
                    <a:pt x="1934103" y="1742402"/>
                    <a:pt x="1944000" y="1871841"/>
                  </a:cubicBezTo>
                  <a:cubicBezTo>
                    <a:pt x="1946587" y="2078838"/>
                    <a:pt x="1768753" y="2225815"/>
                    <a:pt x="1619994" y="2195847"/>
                  </a:cubicBezTo>
                  <a:cubicBezTo>
                    <a:pt x="1457385" y="2206134"/>
                    <a:pt x="1159792" y="2195271"/>
                    <a:pt x="959040" y="2195847"/>
                  </a:cubicBezTo>
                  <a:cubicBezTo>
                    <a:pt x="758288" y="2196423"/>
                    <a:pt x="475351" y="2206110"/>
                    <a:pt x="324006" y="2195847"/>
                  </a:cubicBezTo>
                  <a:cubicBezTo>
                    <a:pt x="150820" y="2207105"/>
                    <a:pt x="17651" y="2071466"/>
                    <a:pt x="0" y="1871841"/>
                  </a:cubicBezTo>
                  <a:cubicBezTo>
                    <a:pt x="-20623" y="1689445"/>
                    <a:pt x="9587" y="1572522"/>
                    <a:pt x="0" y="1340418"/>
                  </a:cubicBezTo>
                  <a:cubicBezTo>
                    <a:pt x="-9587" y="1108314"/>
                    <a:pt x="-11833" y="992953"/>
                    <a:pt x="0" y="839951"/>
                  </a:cubicBezTo>
                  <a:cubicBezTo>
                    <a:pt x="11833" y="686949"/>
                    <a:pt x="1506" y="476020"/>
                    <a:pt x="0" y="324006"/>
                  </a:cubicBezTo>
                  <a:close/>
                </a:path>
                <a:path extrusionOk="0" h="2195847" w="1944000">
                  <a:moveTo>
                    <a:pt x="0" y="324006"/>
                  </a:moveTo>
                  <a:cubicBezTo>
                    <a:pt x="-4154" y="151952"/>
                    <a:pt x="168122" y="-35656"/>
                    <a:pt x="324006" y="0"/>
                  </a:cubicBezTo>
                  <a:cubicBezTo>
                    <a:pt x="600339" y="4866"/>
                    <a:pt x="657817" y="26658"/>
                    <a:pt x="972000" y="0"/>
                  </a:cubicBezTo>
                  <a:cubicBezTo>
                    <a:pt x="1286183" y="-26658"/>
                    <a:pt x="1489595" y="-22014"/>
                    <a:pt x="1619994" y="0"/>
                  </a:cubicBezTo>
                  <a:cubicBezTo>
                    <a:pt x="1813453" y="2412"/>
                    <a:pt x="1950595" y="187820"/>
                    <a:pt x="1944000" y="324006"/>
                  </a:cubicBezTo>
                  <a:cubicBezTo>
                    <a:pt x="1917927" y="434151"/>
                    <a:pt x="1958303" y="690539"/>
                    <a:pt x="1944000" y="870908"/>
                  </a:cubicBezTo>
                  <a:cubicBezTo>
                    <a:pt x="1929697" y="1051277"/>
                    <a:pt x="1966344" y="1257193"/>
                    <a:pt x="1944000" y="1386853"/>
                  </a:cubicBezTo>
                  <a:cubicBezTo>
                    <a:pt x="1921656" y="1516513"/>
                    <a:pt x="1962151" y="1715879"/>
                    <a:pt x="1944000" y="1871841"/>
                  </a:cubicBezTo>
                  <a:cubicBezTo>
                    <a:pt x="1923910" y="2023575"/>
                    <a:pt x="1806115" y="2211872"/>
                    <a:pt x="1619994" y="2195847"/>
                  </a:cubicBezTo>
                  <a:cubicBezTo>
                    <a:pt x="1451148" y="2210491"/>
                    <a:pt x="1279055" y="2226013"/>
                    <a:pt x="997920" y="2195847"/>
                  </a:cubicBezTo>
                  <a:cubicBezTo>
                    <a:pt x="716785" y="2165681"/>
                    <a:pt x="522166" y="2168325"/>
                    <a:pt x="324006" y="2195847"/>
                  </a:cubicBezTo>
                  <a:cubicBezTo>
                    <a:pt x="178440" y="2168534"/>
                    <a:pt x="7886" y="2060339"/>
                    <a:pt x="0" y="1871841"/>
                  </a:cubicBezTo>
                  <a:cubicBezTo>
                    <a:pt x="-23058" y="1744426"/>
                    <a:pt x="-24355" y="1491634"/>
                    <a:pt x="0" y="1371374"/>
                  </a:cubicBezTo>
                  <a:cubicBezTo>
                    <a:pt x="24355" y="1251114"/>
                    <a:pt x="-19939" y="995144"/>
                    <a:pt x="0" y="824473"/>
                  </a:cubicBezTo>
                  <a:cubicBezTo>
                    <a:pt x="19939" y="653802"/>
                    <a:pt x="-16097" y="561951"/>
                    <a:pt x="0" y="324006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5875">
              <a:solidFill>
                <a:srgbClr val="BE846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C4A37"/>
                </a:buClr>
                <a:buSzPts val="2800"/>
                <a:buFont typeface="Arial"/>
                <a:buNone/>
              </a:pPr>
              <a:r>
                <a:rPr b="1" lang="zh-TW" sz="2800">
                  <a:solidFill>
                    <a:srgbClr val="6C4A37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不吃</a:t>
              </a:r>
              <a:br>
                <a:rPr b="1" lang="zh-TW" sz="1800">
                  <a:solidFill>
                    <a:srgbClr val="BE8462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</a:br>
              <a:r>
                <a:rPr b="1" lang="zh-TW" sz="1800">
                  <a:solidFill>
                    <a:srgbClr val="BE8462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別人送的藥</a:t>
              </a:r>
              <a:endParaRPr b="1" sz="1800">
                <a:solidFill>
                  <a:srgbClr val="BE8462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565" name="Google Shape;565;p26"/>
            <p:cNvSpPr/>
            <p:nvPr/>
          </p:nvSpPr>
          <p:spPr>
            <a:xfrm>
              <a:off x="7155775" y="2089108"/>
              <a:ext cx="1944000" cy="2195847"/>
            </a:xfrm>
            <a:custGeom>
              <a:rect b="b" l="l" r="r" t="t"/>
              <a:pathLst>
                <a:path extrusionOk="0" fill="none" h="2195847" w="1944000">
                  <a:moveTo>
                    <a:pt x="0" y="324006"/>
                  </a:moveTo>
                  <a:cubicBezTo>
                    <a:pt x="24913" y="153287"/>
                    <a:pt x="143022" y="21772"/>
                    <a:pt x="324006" y="0"/>
                  </a:cubicBezTo>
                  <a:cubicBezTo>
                    <a:pt x="608760" y="28678"/>
                    <a:pt x="804051" y="-17294"/>
                    <a:pt x="933120" y="0"/>
                  </a:cubicBezTo>
                  <a:cubicBezTo>
                    <a:pt x="1062189" y="17294"/>
                    <a:pt x="1333465" y="21775"/>
                    <a:pt x="1619994" y="0"/>
                  </a:cubicBezTo>
                  <a:cubicBezTo>
                    <a:pt x="1807847" y="36983"/>
                    <a:pt x="1977183" y="154195"/>
                    <a:pt x="1944000" y="324006"/>
                  </a:cubicBezTo>
                  <a:cubicBezTo>
                    <a:pt x="1931991" y="495002"/>
                    <a:pt x="1931624" y="674943"/>
                    <a:pt x="1944000" y="870908"/>
                  </a:cubicBezTo>
                  <a:cubicBezTo>
                    <a:pt x="1956376" y="1066873"/>
                    <a:pt x="1921611" y="1148032"/>
                    <a:pt x="1944000" y="1402331"/>
                  </a:cubicBezTo>
                  <a:cubicBezTo>
                    <a:pt x="1966389" y="1656630"/>
                    <a:pt x="1936690" y="1766122"/>
                    <a:pt x="1944000" y="1871841"/>
                  </a:cubicBezTo>
                  <a:cubicBezTo>
                    <a:pt x="1936546" y="2031959"/>
                    <a:pt x="1798538" y="2218284"/>
                    <a:pt x="1619994" y="2195847"/>
                  </a:cubicBezTo>
                  <a:cubicBezTo>
                    <a:pt x="1334211" y="2183801"/>
                    <a:pt x="1125558" y="2169088"/>
                    <a:pt x="972000" y="2195847"/>
                  </a:cubicBezTo>
                  <a:cubicBezTo>
                    <a:pt x="818442" y="2222606"/>
                    <a:pt x="642396" y="2227032"/>
                    <a:pt x="324006" y="2195847"/>
                  </a:cubicBezTo>
                  <a:cubicBezTo>
                    <a:pt x="150417" y="2198305"/>
                    <a:pt x="-35412" y="2058909"/>
                    <a:pt x="0" y="1871841"/>
                  </a:cubicBezTo>
                  <a:cubicBezTo>
                    <a:pt x="-14412" y="1770572"/>
                    <a:pt x="19252" y="1566403"/>
                    <a:pt x="0" y="1386853"/>
                  </a:cubicBezTo>
                  <a:cubicBezTo>
                    <a:pt x="-19252" y="1207303"/>
                    <a:pt x="6164" y="1118641"/>
                    <a:pt x="0" y="855429"/>
                  </a:cubicBezTo>
                  <a:cubicBezTo>
                    <a:pt x="-6164" y="592217"/>
                    <a:pt x="-1392" y="571824"/>
                    <a:pt x="0" y="324006"/>
                  </a:cubicBezTo>
                  <a:close/>
                </a:path>
                <a:path extrusionOk="0" h="2195847" w="1944000">
                  <a:moveTo>
                    <a:pt x="0" y="324006"/>
                  </a:moveTo>
                  <a:cubicBezTo>
                    <a:pt x="-16577" y="143124"/>
                    <a:pt x="104967" y="47"/>
                    <a:pt x="324006" y="0"/>
                  </a:cubicBezTo>
                  <a:cubicBezTo>
                    <a:pt x="590881" y="-16761"/>
                    <a:pt x="666187" y="-23545"/>
                    <a:pt x="972000" y="0"/>
                  </a:cubicBezTo>
                  <a:cubicBezTo>
                    <a:pt x="1277813" y="23545"/>
                    <a:pt x="1312857" y="15728"/>
                    <a:pt x="1619994" y="0"/>
                  </a:cubicBezTo>
                  <a:cubicBezTo>
                    <a:pt x="1805238" y="-19926"/>
                    <a:pt x="1932302" y="136396"/>
                    <a:pt x="1944000" y="324006"/>
                  </a:cubicBezTo>
                  <a:cubicBezTo>
                    <a:pt x="1932234" y="444823"/>
                    <a:pt x="1952068" y="597346"/>
                    <a:pt x="1944000" y="839951"/>
                  </a:cubicBezTo>
                  <a:cubicBezTo>
                    <a:pt x="1935932" y="1082557"/>
                    <a:pt x="1932081" y="1173071"/>
                    <a:pt x="1944000" y="1386853"/>
                  </a:cubicBezTo>
                  <a:cubicBezTo>
                    <a:pt x="1955919" y="1600635"/>
                    <a:pt x="1951234" y="1691869"/>
                    <a:pt x="1944000" y="1871841"/>
                  </a:cubicBezTo>
                  <a:cubicBezTo>
                    <a:pt x="1946678" y="2078604"/>
                    <a:pt x="1785606" y="2202850"/>
                    <a:pt x="1619994" y="2195847"/>
                  </a:cubicBezTo>
                  <a:cubicBezTo>
                    <a:pt x="1477543" y="2168619"/>
                    <a:pt x="1187633" y="2169991"/>
                    <a:pt x="997920" y="2195847"/>
                  </a:cubicBezTo>
                  <a:cubicBezTo>
                    <a:pt x="808207" y="2221703"/>
                    <a:pt x="626858" y="2180750"/>
                    <a:pt x="324006" y="2195847"/>
                  </a:cubicBezTo>
                  <a:cubicBezTo>
                    <a:pt x="119076" y="2194864"/>
                    <a:pt x="-4325" y="2033831"/>
                    <a:pt x="0" y="1871841"/>
                  </a:cubicBezTo>
                  <a:cubicBezTo>
                    <a:pt x="17105" y="1647644"/>
                    <a:pt x="-760" y="1513984"/>
                    <a:pt x="0" y="1371374"/>
                  </a:cubicBezTo>
                  <a:cubicBezTo>
                    <a:pt x="760" y="1228764"/>
                    <a:pt x="-11909" y="964895"/>
                    <a:pt x="0" y="855429"/>
                  </a:cubicBezTo>
                  <a:cubicBezTo>
                    <a:pt x="11909" y="745964"/>
                    <a:pt x="-4342" y="514331"/>
                    <a:pt x="0" y="324006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5875">
              <a:solidFill>
                <a:srgbClr val="BE846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C4A37"/>
                </a:buClr>
                <a:buSzPts val="2800"/>
                <a:buFont typeface="Arial"/>
                <a:buNone/>
              </a:pPr>
              <a:r>
                <a:rPr b="1" lang="zh-TW" sz="2800">
                  <a:solidFill>
                    <a:srgbClr val="6C4A37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不買</a:t>
              </a:r>
              <a:br>
                <a:rPr b="1" lang="zh-TW" sz="1800">
                  <a:solidFill>
                    <a:srgbClr val="BE8462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</a:br>
              <a:r>
                <a:rPr b="1" lang="zh-TW" sz="1800">
                  <a:solidFill>
                    <a:srgbClr val="BE8462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來路不明的藥</a:t>
              </a:r>
              <a:endParaRPr b="1" sz="1800">
                <a:solidFill>
                  <a:srgbClr val="BE8462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566" name="Google Shape;566;p26"/>
            <p:cNvSpPr/>
            <p:nvPr/>
          </p:nvSpPr>
          <p:spPr>
            <a:xfrm>
              <a:off x="9187550" y="2089108"/>
              <a:ext cx="1944000" cy="2195847"/>
            </a:xfrm>
            <a:custGeom>
              <a:rect b="b" l="l" r="r" t="t"/>
              <a:pathLst>
                <a:path extrusionOk="0" fill="none" h="2195847" w="1944000">
                  <a:moveTo>
                    <a:pt x="0" y="324006"/>
                  </a:moveTo>
                  <a:cubicBezTo>
                    <a:pt x="28974" y="136559"/>
                    <a:pt x="137229" y="-20810"/>
                    <a:pt x="324006" y="0"/>
                  </a:cubicBezTo>
                  <a:cubicBezTo>
                    <a:pt x="635074" y="-397"/>
                    <a:pt x="715340" y="-30625"/>
                    <a:pt x="984960" y="0"/>
                  </a:cubicBezTo>
                  <a:cubicBezTo>
                    <a:pt x="1254580" y="30625"/>
                    <a:pt x="1476311" y="28497"/>
                    <a:pt x="1619994" y="0"/>
                  </a:cubicBezTo>
                  <a:cubicBezTo>
                    <a:pt x="1782855" y="-22046"/>
                    <a:pt x="1958579" y="139522"/>
                    <a:pt x="1944000" y="324006"/>
                  </a:cubicBezTo>
                  <a:cubicBezTo>
                    <a:pt x="1957729" y="528209"/>
                    <a:pt x="1953378" y="688047"/>
                    <a:pt x="1944000" y="870908"/>
                  </a:cubicBezTo>
                  <a:cubicBezTo>
                    <a:pt x="1934622" y="1053769"/>
                    <a:pt x="1962967" y="1171184"/>
                    <a:pt x="1944000" y="1417809"/>
                  </a:cubicBezTo>
                  <a:cubicBezTo>
                    <a:pt x="1925033" y="1664434"/>
                    <a:pt x="1928524" y="1731209"/>
                    <a:pt x="1944000" y="1871841"/>
                  </a:cubicBezTo>
                  <a:cubicBezTo>
                    <a:pt x="1956129" y="2031064"/>
                    <a:pt x="1771989" y="2188912"/>
                    <a:pt x="1619994" y="2195847"/>
                  </a:cubicBezTo>
                  <a:cubicBezTo>
                    <a:pt x="1436747" y="2211314"/>
                    <a:pt x="1146932" y="2174495"/>
                    <a:pt x="946080" y="2195847"/>
                  </a:cubicBezTo>
                  <a:cubicBezTo>
                    <a:pt x="745228" y="2217199"/>
                    <a:pt x="478659" y="2178901"/>
                    <a:pt x="324006" y="2195847"/>
                  </a:cubicBezTo>
                  <a:cubicBezTo>
                    <a:pt x="177481" y="2195940"/>
                    <a:pt x="-20991" y="2066453"/>
                    <a:pt x="0" y="1871841"/>
                  </a:cubicBezTo>
                  <a:cubicBezTo>
                    <a:pt x="-5495" y="1756245"/>
                    <a:pt x="-9064" y="1510282"/>
                    <a:pt x="0" y="1340418"/>
                  </a:cubicBezTo>
                  <a:cubicBezTo>
                    <a:pt x="9064" y="1170554"/>
                    <a:pt x="-17112" y="1000236"/>
                    <a:pt x="0" y="793516"/>
                  </a:cubicBezTo>
                  <a:cubicBezTo>
                    <a:pt x="17112" y="586796"/>
                    <a:pt x="-10249" y="439774"/>
                    <a:pt x="0" y="324006"/>
                  </a:cubicBezTo>
                  <a:close/>
                </a:path>
                <a:path extrusionOk="0" h="2195847" w="1944000">
                  <a:moveTo>
                    <a:pt x="0" y="324006"/>
                  </a:moveTo>
                  <a:cubicBezTo>
                    <a:pt x="378" y="156496"/>
                    <a:pt x="150102" y="-140"/>
                    <a:pt x="324006" y="0"/>
                  </a:cubicBezTo>
                  <a:cubicBezTo>
                    <a:pt x="561927" y="26282"/>
                    <a:pt x="748271" y="7676"/>
                    <a:pt x="959040" y="0"/>
                  </a:cubicBezTo>
                  <a:cubicBezTo>
                    <a:pt x="1169809" y="-7676"/>
                    <a:pt x="1435486" y="12574"/>
                    <a:pt x="1619994" y="0"/>
                  </a:cubicBezTo>
                  <a:cubicBezTo>
                    <a:pt x="1785856" y="-31013"/>
                    <a:pt x="1931968" y="154463"/>
                    <a:pt x="1944000" y="324006"/>
                  </a:cubicBezTo>
                  <a:cubicBezTo>
                    <a:pt x="1952484" y="529061"/>
                    <a:pt x="1959108" y="599544"/>
                    <a:pt x="1944000" y="855429"/>
                  </a:cubicBezTo>
                  <a:cubicBezTo>
                    <a:pt x="1928892" y="1111314"/>
                    <a:pt x="1955456" y="1136869"/>
                    <a:pt x="1944000" y="1340418"/>
                  </a:cubicBezTo>
                  <a:cubicBezTo>
                    <a:pt x="1932544" y="1543967"/>
                    <a:pt x="1953238" y="1615288"/>
                    <a:pt x="1944000" y="1871841"/>
                  </a:cubicBezTo>
                  <a:cubicBezTo>
                    <a:pt x="1946713" y="2082892"/>
                    <a:pt x="1790812" y="2205589"/>
                    <a:pt x="1619994" y="2195847"/>
                  </a:cubicBezTo>
                  <a:cubicBezTo>
                    <a:pt x="1400123" y="2214243"/>
                    <a:pt x="1287929" y="2180979"/>
                    <a:pt x="984960" y="2195847"/>
                  </a:cubicBezTo>
                  <a:cubicBezTo>
                    <a:pt x="681991" y="2210715"/>
                    <a:pt x="462250" y="2170922"/>
                    <a:pt x="324006" y="2195847"/>
                  </a:cubicBezTo>
                  <a:cubicBezTo>
                    <a:pt x="148435" y="2167691"/>
                    <a:pt x="1062" y="2020558"/>
                    <a:pt x="0" y="1871841"/>
                  </a:cubicBezTo>
                  <a:cubicBezTo>
                    <a:pt x="-18767" y="1735191"/>
                    <a:pt x="-17124" y="1529809"/>
                    <a:pt x="0" y="1355896"/>
                  </a:cubicBezTo>
                  <a:cubicBezTo>
                    <a:pt x="17124" y="1181984"/>
                    <a:pt x="11193" y="963808"/>
                    <a:pt x="0" y="824473"/>
                  </a:cubicBezTo>
                  <a:cubicBezTo>
                    <a:pt x="-11193" y="685138"/>
                    <a:pt x="-1303" y="426411"/>
                    <a:pt x="0" y="324006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5875">
              <a:solidFill>
                <a:srgbClr val="BE846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C4A37"/>
                </a:buClr>
                <a:buSzPts val="2800"/>
                <a:buFont typeface="Arial"/>
                <a:buNone/>
              </a:pPr>
              <a:r>
                <a:rPr b="1" lang="zh-TW" sz="2800">
                  <a:solidFill>
                    <a:srgbClr val="6C4A37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不要</a:t>
              </a:r>
              <a:br>
                <a:rPr b="1" lang="zh-TW" sz="1800">
                  <a:solidFill>
                    <a:srgbClr val="BE8462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</a:br>
              <a:r>
                <a:rPr b="1" lang="zh-TW" sz="1800">
                  <a:solidFill>
                    <a:srgbClr val="BE8462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推薦藥給別人</a:t>
              </a:r>
              <a:endParaRPr b="1" sz="1800">
                <a:solidFill>
                  <a:srgbClr val="BE8462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pic>
        <p:nvPicPr>
          <p:cNvPr id="567" name="Google Shape;567;p26"/>
          <p:cNvPicPr preferRelativeResize="0"/>
          <p:nvPr/>
        </p:nvPicPr>
        <p:blipFill rotWithShape="1">
          <a:blip r:embed="rId4">
            <a:alphaModFix/>
          </a:blip>
          <a:srcRect b="26359" l="0" r="0" t="0"/>
          <a:stretch/>
        </p:blipFill>
        <p:spPr>
          <a:xfrm>
            <a:off x="-773616" y="3670968"/>
            <a:ext cx="3510851" cy="2661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7"/>
          <p:cNvSpPr txBox="1"/>
          <p:nvPr>
            <p:ph idx="2" type="body"/>
          </p:nvPr>
        </p:nvSpPr>
        <p:spPr>
          <a:xfrm>
            <a:off x="200025" y="6440488"/>
            <a:ext cx="76057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1200"/>
              <a:buFont typeface="Montserrat SemiBold"/>
              <a:buAutoNum type="arabicPeriod"/>
            </a:pPr>
            <a:r>
              <a:rPr lang="zh-TW"/>
              <a:t>衛生福利部國民健康署。慢性腎臟病健康管理手冊(2018)。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1200"/>
              <a:buFont typeface="Montserrat SemiBold"/>
              <a:buAutoNum type="arabicPeriod"/>
            </a:pPr>
            <a:r>
              <a:rPr lang="zh-TW"/>
              <a:t>國家衛生研究院。台灣慢性腎臟病臨床診療指引(2015)。</a:t>
            </a:r>
            <a:endParaRPr/>
          </a:p>
        </p:txBody>
      </p:sp>
      <p:sp>
        <p:nvSpPr>
          <p:cNvPr id="573" name="Google Shape;573;p27"/>
          <p:cNvSpPr/>
          <p:nvPr>
            <p:ph idx="12" type="sldNum"/>
          </p:nvPr>
        </p:nvSpPr>
        <p:spPr>
          <a:xfrm>
            <a:off x="11631835" y="6433242"/>
            <a:ext cx="360000" cy="360000"/>
          </a:xfrm>
          <a:prstGeom prst="roundRect">
            <a:avLst>
              <a:gd fmla="val 16667" name="adj"/>
            </a:avLst>
          </a:prstGeom>
          <a:solidFill>
            <a:srgbClr val="BE846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74" name="Google Shape;574;p27"/>
          <p:cNvSpPr txBox="1"/>
          <p:nvPr>
            <p:ph type="title"/>
          </p:nvPr>
        </p:nvSpPr>
        <p:spPr>
          <a:xfrm>
            <a:off x="449943" y="365126"/>
            <a:ext cx="11292114" cy="7163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3600"/>
              <a:buFont typeface="Microsoft JhengHei"/>
              <a:buNone/>
            </a:pPr>
            <a:r>
              <a:rPr b="1" lang="zh-TW">
                <a:latin typeface="Microsoft JhengHei"/>
                <a:ea typeface="Microsoft JhengHei"/>
                <a:cs typeface="Microsoft JhengHei"/>
                <a:sym typeface="Microsoft JhengHei"/>
              </a:rPr>
              <a:t>用藥飲食迷思</a:t>
            </a:r>
            <a:endParaRPr/>
          </a:p>
        </p:txBody>
      </p:sp>
      <p:sp>
        <p:nvSpPr>
          <p:cNvPr id="575" name="Google Shape;575;p27"/>
          <p:cNvSpPr txBox="1"/>
          <p:nvPr>
            <p:ph idx="3" type="body"/>
          </p:nvPr>
        </p:nvSpPr>
        <p:spPr>
          <a:xfrm>
            <a:off x="449943" y="1009176"/>
            <a:ext cx="11292114" cy="373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2800"/>
              <a:buNone/>
            </a:pP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血糖血壓控制正常了，是不是盡早停藥，以免傷腎？</a:t>
            </a:r>
            <a:r>
              <a:rPr b="1" baseline="30000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1,2</a:t>
            </a:r>
            <a:endParaRPr/>
          </a:p>
        </p:txBody>
      </p:sp>
      <p:sp>
        <p:nvSpPr>
          <p:cNvPr id="576" name="Google Shape;576;p27"/>
          <p:cNvSpPr txBox="1"/>
          <p:nvPr/>
        </p:nvSpPr>
        <p:spPr>
          <a:xfrm>
            <a:off x="781599" y="2338404"/>
            <a:ext cx="6806556" cy="270037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3429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Noto Sans Symbols"/>
              <a:buChar char="●"/>
            </a:pPr>
            <a:r>
              <a:rPr b="1" lang="zh-TW" sz="240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應由醫師協助決定藥物調整或停用。</a:t>
            </a:r>
            <a:endParaRPr sz="2400">
              <a:solidFill>
                <a:srgbClr val="BE846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342900" marR="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Noto Sans Symbols"/>
              <a:buChar char="●"/>
            </a:pPr>
            <a:r>
              <a:rPr lang="zh-TW" sz="2400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rPr>
              <a:t>貿然停藥，可能導致血壓血糖波動，對心血管及腎功能反而造成不良影響。</a:t>
            </a:r>
            <a:endParaRPr/>
          </a:p>
          <a:p>
            <a:pPr indent="-342900" lvl="0" marL="342900" marR="0" rtl="0" algn="l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>
                <a:srgbClr val="BE8462"/>
              </a:buClr>
              <a:buSzPts val="1800"/>
              <a:buFont typeface="Noto Sans Symbols"/>
              <a:buChar char="●"/>
            </a:pPr>
            <a:r>
              <a:rPr lang="zh-TW" sz="2400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rPr>
              <a:t>長期使用適合的血壓血糖藥物，已證實可提供腎臟額外的保護效果。</a:t>
            </a:r>
            <a:endParaRPr/>
          </a:p>
        </p:txBody>
      </p:sp>
      <p:pic>
        <p:nvPicPr>
          <p:cNvPr id="577" name="Google Shape;57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18804" y="2338404"/>
            <a:ext cx="2756848" cy="2751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28"/>
          <p:cNvSpPr txBox="1"/>
          <p:nvPr>
            <p:ph idx="2" type="body"/>
          </p:nvPr>
        </p:nvSpPr>
        <p:spPr>
          <a:xfrm>
            <a:off x="200025" y="6440488"/>
            <a:ext cx="76057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1200"/>
              <a:buFont typeface="Montserrat SemiBold"/>
              <a:buAutoNum type="arabicPeriod"/>
            </a:pPr>
            <a:r>
              <a:rPr lang="zh-TW"/>
              <a:t>衛生福利部國民健康署。慢性腎臟病健康管理手冊(2018)。</a:t>
            </a:r>
            <a:endParaRPr/>
          </a:p>
        </p:txBody>
      </p:sp>
      <p:sp>
        <p:nvSpPr>
          <p:cNvPr id="583" name="Google Shape;583;p28"/>
          <p:cNvSpPr/>
          <p:nvPr>
            <p:ph idx="12" type="sldNum"/>
          </p:nvPr>
        </p:nvSpPr>
        <p:spPr>
          <a:xfrm>
            <a:off x="11631835" y="6433242"/>
            <a:ext cx="360000" cy="360000"/>
          </a:xfrm>
          <a:prstGeom prst="roundRect">
            <a:avLst>
              <a:gd fmla="val 16667" name="adj"/>
            </a:avLst>
          </a:prstGeom>
          <a:solidFill>
            <a:srgbClr val="BE846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84" name="Google Shape;584;p28"/>
          <p:cNvSpPr txBox="1"/>
          <p:nvPr>
            <p:ph type="title"/>
          </p:nvPr>
        </p:nvSpPr>
        <p:spPr>
          <a:xfrm>
            <a:off x="449943" y="365126"/>
            <a:ext cx="11292114" cy="7163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3600"/>
              <a:buFont typeface="Microsoft JhengHei"/>
              <a:buNone/>
            </a:pPr>
            <a:r>
              <a:rPr b="1" lang="zh-TW">
                <a:latin typeface="Microsoft JhengHei"/>
                <a:ea typeface="Microsoft JhengHei"/>
                <a:cs typeface="Microsoft JhengHei"/>
                <a:sym typeface="Microsoft JhengHei"/>
              </a:rPr>
              <a:t>用藥飲食迷思</a:t>
            </a:r>
            <a:endParaRPr/>
          </a:p>
        </p:txBody>
      </p:sp>
      <p:sp>
        <p:nvSpPr>
          <p:cNvPr id="585" name="Google Shape;585;p28"/>
          <p:cNvSpPr txBox="1"/>
          <p:nvPr>
            <p:ph idx="3" type="body"/>
          </p:nvPr>
        </p:nvSpPr>
        <p:spPr>
          <a:xfrm>
            <a:off x="449943" y="1009176"/>
            <a:ext cx="11292114" cy="373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2800"/>
              <a:buNone/>
            </a:pPr>
            <a:r>
              <a:rPr b="1" lang="zh-TW" sz="2800"/>
              <a:t>天然A尚好，中草藥不傷腎？</a:t>
            </a:r>
            <a:r>
              <a:rPr b="1" baseline="30000" lang="zh-TW" sz="2800"/>
              <a:t>1</a:t>
            </a:r>
            <a:endParaRPr/>
          </a:p>
        </p:txBody>
      </p:sp>
      <p:sp>
        <p:nvSpPr>
          <p:cNvPr id="586" name="Google Shape;586;p28"/>
          <p:cNvSpPr txBox="1"/>
          <p:nvPr/>
        </p:nvSpPr>
        <p:spPr>
          <a:xfrm>
            <a:off x="781599" y="1892847"/>
            <a:ext cx="7605712" cy="38577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Noto Sans Symbols"/>
              <a:buChar char="●"/>
            </a:pPr>
            <a:r>
              <a:rPr b="1" lang="zh-TW" sz="240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使用中草藥宜謹慎！</a:t>
            </a:r>
            <a:endParaRPr/>
          </a:p>
          <a:p>
            <a:pPr indent="-342900" lvl="0" marL="3429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Noto Sans Symbols"/>
              <a:buChar char="●"/>
            </a:pPr>
            <a:r>
              <a:rPr lang="zh-TW" sz="2400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rPr>
              <a:t>馬兜鈴酸腎病變：腎臟會在</a:t>
            </a:r>
            <a:r>
              <a:rPr b="1" lang="zh-TW" sz="2400"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rPr>
              <a:t>三到六個月內</a:t>
            </a:r>
            <a:r>
              <a:rPr lang="zh-TW" sz="2400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rPr>
              <a:t>從正常到</a:t>
            </a:r>
            <a:r>
              <a:rPr b="1" lang="zh-TW" sz="2400"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rPr>
              <a:t>完全損壞而產生萎縮</a:t>
            </a:r>
            <a:r>
              <a:rPr lang="zh-TW" sz="2400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rPr>
              <a:t>，將近半數患者會有</a:t>
            </a:r>
            <a:r>
              <a:rPr b="1" lang="zh-TW" sz="2400"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rPr>
              <a:t>癌症</a:t>
            </a:r>
            <a:r>
              <a:rPr lang="zh-TW" sz="2400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rPr>
              <a:t>的出現。</a:t>
            </a:r>
            <a:endParaRPr/>
          </a:p>
          <a:p>
            <a:pPr indent="-342900" lvl="1" marL="8001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BE8462"/>
              </a:buClr>
              <a:buSzPts val="1400"/>
              <a:buFont typeface="Noto Sans Symbols"/>
              <a:buChar char="●"/>
            </a:pPr>
            <a:r>
              <a:rPr b="0" i="0" lang="zh-TW" sz="2000" u="none" cap="none" strike="noStrik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rPr>
              <a:t>衛生福利部於民國 92 年全面禁用含馬兜鈴酸中藥材及其製劑包括：馬兜鈴、青木香、天仙藤、廣防己、關木通、細辛、威靈仙。</a:t>
            </a:r>
            <a:endParaRPr/>
          </a:p>
          <a:p>
            <a:pPr indent="-342900" lvl="0" marL="3429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Noto Sans Symbols"/>
              <a:buChar char="●"/>
            </a:pPr>
            <a:r>
              <a:rPr b="1" lang="zh-TW" sz="240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藥物都要經過合格的醫生處方且遵守醫師指示使用</a:t>
            </a:r>
            <a:r>
              <a:rPr lang="zh-TW" sz="2400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rPr>
              <a:t>。</a:t>
            </a:r>
            <a:endParaRPr/>
          </a:p>
        </p:txBody>
      </p:sp>
      <p:pic>
        <p:nvPicPr>
          <p:cNvPr descr="一張含有 標誌 的圖片&#10;&#10;自動產生的描述" id="587" name="Google Shape;58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47968" y="2358788"/>
            <a:ext cx="2726407" cy="2732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29"/>
          <p:cNvSpPr txBox="1"/>
          <p:nvPr>
            <p:ph idx="2" type="body"/>
          </p:nvPr>
        </p:nvSpPr>
        <p:spPr>
          <a:xfrm>
            <a:off x="200025" y="6440488"/>
            <a:ext cx="76057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1200"/>
              <a:buFont typeface="Montserrat SemiBold"/>
              <a:buAutoNum type="arabicPeriod"/>
            </a:pPr>
            <a:r>
              <a:rPr lang="zh-TW"/>
              <a:t>衛生福利部國民健康署/慢性腎臟病健康管理手冊(2018)</a:t>
            </a:r>
            <a:endParaRPr/>
          </a:p>
        </p:txBody>
      </p:sp>
      <p:sp>
        <p:nvSpPr>
          <p:cNvPr id="593" name="Google Shape;593;p29"/>
          <p:cNvSpPr/>
          <p:nvPr>
            <p:ph idx="12" type="sldNum"/>
          </p:nvPr>
        </p:nvSpPr>
        <p:spPr>
          <a:xfrm>
            <a:off x="11631835" y="6433242"/>
            <a:ext cx="360000" cy="360000"/>
          </a:xfrm>
          <a:prstGeom prst="roundRect">
            <a:avLst>
              <a:gd fmla="val 16667" name="adj"/>
            </a:avLst>
          </a:prstGeom>
          <a:solidFill>
            <a:srgbClr val="BE846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94" name="Google Shape;594;p29"/>
          <p:cNvSpPr txBox="1"/>
          <p:nvPr>
            <p:ph type="title"/>
          </p:nvPr>
        </p:nvSpPr>
        <p:spPr>
          <a:xfrm>
            <a:off x="449943" y="365126"/>
            <a:ext cx="11292114" cy="7163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3600"/>
              <a:buFont typeface="Microsoft JhengHei"/>
              <a:buNone/>
            </a:pPr>
            <a:r>
              <a:rPr b="1" lang="zh-TW">
                <a:latin typeface="Microsoft JhengHei"/>
                <a:ea typeface="Microsoft JhengHei"/>
                <a:cs typeface="Microsoft JhengHei"/>
                <a:sym typeface="Microsoft JhengHei"/>
              </a:rPr>
              <a:t>用藥飲食迷思</a:t>
            </a:r>
            <a:endParaRPr/>
          </a:p>
        </p:txBody>
      </p:sp>
      <p:sp>
        <p:nvSpPr>
          <p:cNvPr id="595" name="Google Shape;595;p29"/>
          <p:cNvSpPr txBox="1"/>
          <p:nvPr/>
        </p:nvSpPr>
        <p:spPr>
          <a:xfrm>
            <a:off x="449943" y="1009176"/>
            <a:ext cx="11292114" cy="373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2800"/>
              <a:buFont typeface="Arial"/>
              <a:buNone/>
            </a:pPr>
            <a:r>
              <a:rPr b="1" lang="zh-TW" sz="2800">
                <a:solidFill>
                  <a:srgbClr val="BE846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生機飲食與健康食品比較不傷腎？</a:t>
            </a:r>
            <a:r>
              <a:rPr b="1" baseline="30000" lang="zh-TW" sz="2800">
                <a:solidFill>
                  <a:srgbClr val="BE846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</a:t>
            </a:r>
            <a:endParaRPr/>
          </a:p>
        </p:txBody>
      </p:sp>
      <p:sp>
        <p:nvSpPr>
          <p:cNvPr id="596" name="Google Shape;596;p29"/>
          <p:cNvSpPr txBox="1"/>
          <p:nvPr/>
        </p:nvSpPr>
        <p:spPr>
          <a:xfrm>
            <a:off x="781598" y="1873178"/>
            <a:ext cx="7352467" cy="214019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Noto Sans Symbols"/>
              <a:buChar char="●"/>
            </a:pPr>
            <a:r>
              <a:rPr b="1" lang="zh-TW" sz="240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食用過量生機飲食與健康食品也會造成腎臟傷害。</a:t>
            </a:r>
            <a:endParaRPr/>
          </a:p>
          <a:p>
            <a:pPr indent="-342900" lvl="1" marL="8001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6C4A37"/>
              </a:buClr>
              <a:buSzPts val="1400"/>
              <a:buFont typeface="Noto Sans Symbols"/>
              <a:buChar char="●"/>
            </a:pPr>
            <a:r>
              <a:rPr b="1" i="0" lang="zh-TW" sz="2000" u="none" cap="none" strike="noStrike"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rPr>
              <a:t>健康食品沒有「療效」喔！</a:t>
            </a:r>
            <a:endParaRPr/>
          </a:p>
          <a:p>
            <a:pPr indent="-342900" lvl="1" marL="8001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BE8462"/>
              </a:buClr>
              <a:buSzPts val="1400"/>
              <a:buFont typeface="Noto Sans Symbols"/>
              <a:buChar char="●"/>
            </a:pPr>
            <a:r>
              <a:rPr b="0" i="0" lang="zh-TW" sz="2000" u="none" cap="none" strike="noStrik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rPr>
              <a:t>牧草、菠菜富含草酸鹽，過量會沉澱在腎臟影響腎功能。</a:t>
            </a:r>
            <a:endParaRPr/>
          </a:p>
          <a:p>
            <a:pPr indent="-342900" lvl="1" marL="8001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BE8462"/>
              </a:buClr>
              <a:buSzPts val="1400"/>
              <a:buFont typeface="Noto Sans Symbols"/>
              <a:buChar char="●"/>
            </a:pPr>
            <a:r>
              <a:rPr b="0" i="0" lang="zh-TW" sz="2000" u="none" cap="none" strike="noStrik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rPr>
              <a:t>對腎臟疾病患者，高鉀與高磷食物要限量。</a:t>
            </a:r>
            <a:endParaRPr/>
          </a:p>
        </p:txBody>
      </p:sp>
      <p:graphicFrame>
        <p:nvGraphicFramePr>
          <p:cNvPr id="597" name="Google Shape;597;p29"/>
          <p:cNvGraphicFramePr/>
          <p:nvPr/>
        </p:nvGraphicFramePr>
        <p:xfrm>
          <a:off x="781599" y="43149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{C4FB8018-83F1-46E1-8F8A-FAFE47527167}</a:tableStyleId>
              </a:tblPr>
              <a:tblGrid>
                <a:gridCol w="1296050"/>
                <a:gridCol w="6056425"/>
              </a:tblGrid>
              <a:tr h="896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zh-TW" sz="2000" u="none" cap="none" strike="noStrike">
                          <a:solidFill>
                            <a:schemeClr val="lt1"/>
                          </a:solidFill>
                        </a:rPr>
                        <a:t>高鉀</a:t>
                      </a:r>
                      <a:endParaRPr b="1" sz="20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BE846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BE846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BE846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BE846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E846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800" u="none" cap="none" strike="noStrike">
                          <a:solidFill>
                            <a:srgbClr val="BE8462"/>
                          </a:solidFill>
                        </a:rPr>
                        <a:t>蕃茄、奇異果、葡萄柚、哈密瓜、香瓜、草莓、楊桃、香蕉、芭樂、柳丁、奇異果。</a:t>
                      </a:r>
                      <a:endParaRPr sz="1400" u="none" cap="none" strike="noStrike">
                        <a:solidFill>
                          <a:srgbClr val="BE8462"/>
                        </a:solidFill>
                      </a:endParaRPr>
                    </a:p>
                  </a:txBody>
                  <a:tcPr marT="91425" marB="91425" marR="288000" marL="288000" anchor="ctr">
                    <a:lnL cap="flat" cmpd="sng" w="19050">
                      <a:solidFill>
                        <a:srgbClr val="BE846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BE846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BE846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BE846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7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zh-TW" sz="2000" u="none" cap="none" strike="noStrike">
                          <a:solidFill>
                            <a:schemeClr val="lt1"/>
                          </a:solidFill>
                        </a:rPr>
                        <a:t>高磷</a:t>
                      </a:r>
                      <a:endParaRPr b="1" sz="20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BE846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BE846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BE846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BE846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E846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800" u="none" cap="none" strike="noStrike">
                          <a:solidFill>
                            <a:srgbClr val="BE8462"/>
                          </a:solidFill>
                        </a:rPr>
                        <a:t>乾果類（花生、核桃）、全穀類（小麥胚芽、糙米）。</a:t>
                      </a:r>
                      <a:endParaRPr sz="1400" u="none" cap="none" strike="noStrike">
                        <a:solidFill>
                          <a:srgbClr val="BE8462"/>
                        </a:solidFill>
                      </a:endParaRPr>
                    </a:p>
                  </a:txBody>
                  <a:tcPr marT="91425" marB="91425" marR="288000" marL="288000" anchor="ctr">
                    <a:lnL cap="flat" cmpd="sng" w="19050">
                      <a:solidFill>
                        <a:srgbClr val="BE846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BE846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BE846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BE846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598" name="Google Shape;59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93438" y="2377261"/>
            <a:ext cx="2886335" cy="2677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"/>
          <p:cNvSpPr txBox="1"/>
          <p:nvPr>
            <p:ph type="ctrTitle"/>
          </p:nvPr>
        </p:nvSpPr>
        <p:spPr>
          <a:xfrm>
            <a:off x="1059543" y="3278235"/>
            <a:ext cx="6447246" cy="11233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4800"/>
              <a:buFont typeface="Montserrat SemiBold"/>
              <a:buNone/>
            </a:pPr>
            <a:r>
              <a:rPr lang="zh-TW"/>
              <a:t>認識自己的腎臟</a:t>
            </a:r>
            <a:endParaRPr/>
          </a:p>
        </p:txBody>
      </p:sp>
      <p:sp>
        <p:nvSpPr>
          <p:cNvPr id="199" name="Google Shape;199;p3"/>
          <p:cNvSpPr txBox="1"/>
          <p:nvPr>
            <p:ph idx="1" type="subTitle"/>
          </p:nvPr>
        </p:nvSpPr>
        <p:spPr>
          <a:xfrm>
            <a:off x="1059543" y="4583151"/>
            <a:ext cx="6447246" cy="15999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2400"/>
              <a:buFont typeface="Arial"/>
              <a:buChar char="•"/>
            </a:pPr>
            <a:r>
              <a:rPr lang="zh-TW"/>
              <a:t>腰子在哪裡？長什麼樣？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2400"/>
              <a:buFont typeface="Arial"/>
              <a:buChar char="•"/>
            </a:pPr>
            <a:r>
              <a:rPr lang="zh-TW"/>
              <a:t>代謝工廠功能多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2400"/>
              <a:buFont typeface="Arial"/>
              <a:buChar char="•"/>
            </a:pPr>
            <a:r>
              <a:rPr lang="zh-TW"/>
              <a:t>腎臟還有其他功能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200" name="Google Shape;200;p3"/>
          <p:cNvSpPr txBox="1"/>
          <p:nvPr>
            <p:ph idx="2" type="body"/>
          </p:nvPr>
        </p:nvSpPr>
        <p:spPr>
          <a:xfrm>
            <a:off x="1059543" y="988858"/>
            <a:ext cx="2296974" cy="243358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F564F"/>
              </a:buClr>
              <a:buSzPts val="15000"/>
              <a:buNone/>
            </a:pPr>
            <a:r>
              <a:rPr lang="zh-TW"/>
              <a:t>1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30"/>
          <p:cNvSpPr txBox="1"/>
          <p:nvPr>
            <p:ph type="ctrTitle"/>
          </p:nvPr>
        </p:nvSpPr>
        <p:spPr>
          <a:xfrm>
            <a:off x="1059543" y="4142759"/>
            <a:ext cx="6447246" cy="11233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4800"/>
              <a:buFont typeface="Montserrat SemiBold"/>
              <a:buNone/>
            </a:pPr>
            <a:r>
              <a:rPr lang="zh-TW"/>
              <a:t>機智小問答 </a:t>
            </a:r>
            <a:endParaRPr/>
          </a:p>
        </p:txBody>
      </p:sp>
      <p:sp>
        <p:nvSpPr>
          <p:cNvPr id="604" name="Google Shape;604;p30"/>
          <p:cNvSpPr txBox="1"/>
          <p:nvPr>
            <p:ph idx="2" type="body"/>
          </p:nvPr>
        </p:nvSpPr>
        <p:spPr>
          <a:xfrm>
            <a:off x="1059542" y="1853382"/>
            <a:ext cx="5036457" cy="243358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F564F"/>
              </a:buClr>
              <a:buSzPts val="15000"/>
              <a:buNone/>
            </a:pPr>
            <a:r>
              <a:rPr lang="zh-TW"/>
              <a:t>Q&amp;A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31"/>
          <p:cNvSpPr txBox="1"/>
          <p:nvPr>
            <p:ph type="title"/>
          </p:nvPr>
        </p:nvSpPr>
        <p:spPr>
          <a:xfrm>
            <a:off x="449943" y="365126"/>
            <a:ext cx="11292114" cy="560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ct val="100000"/>
              <a:buFont typeface="Microsoft JhengHei"/>
              <a:buNone/>
            </a:pPr>
            <a:r>
              <a:rPr b="1" lang="zh-TW">
                <a:latin typeface="Microsoft JhengHei"/>
                <a:ea typeface="Microsoft JhengHei"/>
                <a:cs typeface="Microsoft JhengHei"/>
                <a:sym typeface="Microsoft JhengHei"/>
              </a:rPr>
              <a:t>機智小問答 </a:t>
            </a:r>
            <a:endParaRPr/>
          </a:p>
        </p:txBody>
      </p:sp>
      <p:sp>
        <p:nvSpPr>
          <p:cNvPr id="610" name="Google Shape;610;p31"/>
          <p:cNvSpPr txBox="1"/>
          <p:nvPr>
            <p:ph idx="1" type="body"/>
          </p:nvPr>
        </p:nvSpPr>
        <p:spPr>
          <a:xfrm>
            <a:off x="449943" y="1009176"/>
            <a:ext cx="11292114" cy="373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611" name="Google Shape;611;p31"/>
          <p:cNvSpPr txBox="1"/>
          <p:nvPr>
            <p:ph idx="2" type="body"/>
          </p:nvPr>
        </p:nvSpPr>
        <p:spPr>
          <a:xfrm>
            <a:off x="449263" y="3622448"/>
            <a:ext cx="11293475" cy="769937"/>
          </a:xfrm>
          <a:prstGeom prst="rect">
            <a:avLst/>
          </a:prstGeom>
          <a:solidFill>
            <a:srgbClr val="6C4A37"/>
          </a:solidFill>
          <a:ln cap="flat" cmpd="sng" w="12700">
            <a:solidFill>
              <a:srgbClr val="6C4A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324000" spcFirstLastPara="1" rIns="72000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3200"/>
              <a:buNone/>
            </a:pPr>
            <a:r>
              <a:rPr b="1"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下面關於腎臟保健的用藥觀念，那個是</a:t>
            </a:r>
            <a:r>
              <a:rPr b="1" lang="zh-TW" sz="3200" u="sng">
                <a:solidFill>
                  <a:srgbClr val="FFD9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正確的</a:t>
            </a:r>
            <a:r>
              <a:rPr b="1"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？</a:t>
            </a:r>
            <a:endParaRPr/>
          </a:p>
        </p:txBody>
      </p:sp>
      <p:sp>
        <p:nvSpPr>
          <p:cNvPr id="612" name="Google Shape;612;p31"/>
          <p:cNvSpPr txBox="1"/>
          <p:nvPr>
            <p:ph idx="3" type="body"/>
          </p:nvPr>
        </p:nvSpPr>
        <p:spPr>
          <a:xfrm>
            <a:off x="449263" y="4513751"/>
            <a:ext cx="5565775" cy="94575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6C4A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251975" spcFirstLastPara="1" rIns="216000" wrap="square" tIns="468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2000"/>
              <a:buNone/>
            </a:pPr>
            <a:r>
              <a:rPr lang="zh-TW"/>
              <a:t>A. 血糖血壓控制正常了，就盡早停藥</a:t>
            </a:r>
            <a:endParaRPr/>
          </a:p>
        </p:txBody>
      </p:sp>
      <p:sp>
        <p:nvSpPr>
          <p:cNvPr id="613" name="Google Shape;613;p31"/>
          <p:cNvSpPr txBox="1"/>
          <p:nvPr>
            <p:ph idx="4" type="body"/>
          </p:nvPr>
        </p:nvSpPr>
        <p:spPr>
          <a:xfrm>
            <a:off x="449263" y="5580873"/>
            <a:ext cx="5565775" cy="94575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6C4A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251975" spcFirstLastPara="1" rIns="216000" wrap="square" tIns="468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2000"/>
              <a:buNone/>
            </a:pPr>
            <a:r>
              <a:rPr lang="zh-TW"/>
              <a:t>C. 生機飲食不算藥品，不會傷腎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14" name="Google Shape;614;p31"/>
          <p:cNvSpPr txBox="1"/>
          <p:nvPr>
            <p:ph idx="5" type="body"/>
          </p:nvPr>
        </p:nvSpPr>
        <p:spPr>
          <a:xfrm>
            <a:off x="6176282" y="4513751"/>
            <a:ext cx="5565775" cy="94575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6C4A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251975" spcFirstLastPara="1" rIns="216000" wrap="square" tIns="468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2000"/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B. 天然A尚好，中草藥不傷腎，可以多吃</a:t>
            </a:r>
            <a:endParaRPr/>
          </a:p>
        </p:txBody>
      </p:sp>
      <p:sp>
        <p:nvSpPr>
          <p:cNvPr id="615" name="Google Shape;615;p31"/>
          <p:cNvSpPr txBox="1"/>
          <p:nvPr>
            <p:ph idx="6" type="body"/>
          </p:nvPr>
        </p:nvSpPr>
        <p:spPr>
          <a:xfrm>
            <a:off x="6203030" y="5580873"/>
            <a:ext cx="5539027" cy="94575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6C4A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251975" spcFirstLastPara="1" rIns="216000" wrap="square" tIns="468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2000"/>
              <a:buNone/>
            </a:pPr>
            <a:r>
              <a:rPr lang="zh-TW"/>
              <a:t>D. 用藥謹守五不原則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16" name="Google Shape;616;p31"/>
          <p:cNvSpPr txBox="1"/>
          <p:nvPr>
            <p:ph idx="7" type="body"/>
          </p:nvPr>
        </p:nvSpPr>
        <p:spPr>
          <a:xfrm>
            <a:off x="449264" y="2943631"/>
            <a:ext cx="1412110" cy="538318"/>
          </a:xfrm>
          <a:prstGeom prst="rect">
            <a:avLst/>
          </a:prstGeom>
          <a:solidFill>
            <a:srgbClr val="BE8462"/>
          </a:solidFill>
          <a:ln cap="flat" cmpd="sng" w="12700">
            <a:solidFill>
              <a:srgbClr val="BE846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46800" spcFirstLastPara="1" rIns="46800" wrap="square" tIns="468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2400"/>
              <a:buNone/>
            </a:pPr>
            <a:r>
              <a:rPr lang="zh-TW"/>
              <a:t>Q1</a:t>
            </a:r>
            <a:endParaRPr/>
          </a:p>
        </p:txBody>
      </p:sp>
      <p:sp>
        <p:nvSpPr>
          <p:cNvPr id="617" name="Google Shape;617;p31"/>
          <p:cNvSpPr txBox="1"/>
          <p:nvPr/>
        </p:nvSpPr>
        <p:spPr>
          <a:xfrm>
            <a:off x="12751724" y="-161604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32"/>
          <p:cNvSpPr txBox="1"/>
          <p:nvPr>
            <p:ph type="title"/>
          </p:nvPr>
        </p:nvSpPr>
        <p:spPr>
          <a:xfrm>
            <a:off x="449943" y="365126"/>
            <a:ext cx="11292114" cy="560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ct val="100000"/>
              <a:buFont typeface="Microsoft JhengHei"/>
              <a:buNone/>
            </a:pPr>
            <a:r>
              <a:rPr b="1" lang="zh-TW">
                <a:latin typeface="Microsoft JhengHei"/>
                <a:ea typeface="Microsoft JhengHei"/>
                <a:cs typeface="Microsoft JhengHei"/>
                <a:sym typeface="Microsoft JhengHei"/>
              </a:rPr>
              <a:t>機智小問答 </a:t>
            </a:r>
            <a:endParaRPr/>
          </a:p>
        </p:txBody>
      </p:sp>
      <p:sp>
        <p:nvSpPr>
          <p:cNvPr id="623" name="Google Shape;623;p32"/>
          <p:cNvSpPr txBox="1"/>
          <p:nvPr>
            <p:ph idx="1" type="body"/>
          </p:nvPr>
        </p:nvSpPr>
        <p:spPr>
          <a:xfrm>
            <a:off x="449943" y="1009176"/>
            <a:ext cx="11292114" cy="373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624" name="Google Shape;624;p32"/>
          <p:cNvSpPr txBox="1"/>
          <p:nvPr>
            <p:ph idx="2" type="body"/>
          </p:nvPr>
        </p:nvSpPr>
        <p:spPr>
          <a:xfrm>
            <a:off x="449263" y="3622448"/>
            <a:ext cx="11293475" cy="769937"/>
          </a:xfrm>
          <a:prstGeom prst="rect">
            <a:avLst/>
          </a:prstGeom>
          <a:solidFill>
            <a:srgbClr val="6C4A37"/>
          </a:solidFill>
          <a:ln cap="flat" cmpd="sng" w="12700">
            <a:solidFill>
              <a:srgbClr val="6C4A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324000" spcFirstLastPara="1" rIns="72000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3200"/>
              <a:buNone/>
            </a:pPr>
            <a:r>
              <a:rPr b="1"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下面關於腎臟保健的用藥觀念，那個是</a:t>
            </a:r>
            <a:r>
              <a:rPr b="1" lang="zh-TW" sz="3200" u="sng">
                <a:solidFill>
                  <a:srgbClr val="FFD9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正確的</a:t>
            </a:r>
            <a:r>
              <a:rPr b="1"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？</a:t>
            </a:r>
            <a:endParaRPr/>
          </a:p>
        </p:txBody>
      </p:sp>
      <p:sp>
        <p:nvSpPr>
          <p:cNvPr id="625" name="Google Shape;625;p32"/>
          <p:cNvSpPr txBox="1"/>
          <p:nvPr>
            <p:ph idx="3" type="body"/>
          </p:nvPr>
        </p:nvSpPr>
        <p:spPr>
          <a:xfrm>
            <a:off x="449263" y="4513751"/>
            <a:ext cx="5565775" cy="94575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6C4A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251975" spcFirstLastPara="1" rIns="216000" wrap="square" tIns="468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2000"/>
              <a:buNone/>
            </a:pPr>
            <a:r>
              <a:rPr lang="zh-TW"/>
              <a:t>A. 血糖血壓控制正常了，就盡早停藥</a:t>
            </a:r>
            <a:endParaRPr/>
          </a:p>
        </p:txBody>
      </p:sp>
      <p:sp>
        <p:nvSpPr>
          <p:cNvPr id="626" name="Google Shape;626;p32"/>
          <p:cNvSpPr txBox="1"/>
          <p:nvPr>
            <p:ph idx="4" type="body"/>
          </p:nvPr>
        </p:nvSpPr>
        <p:spPr>
          <a:xfrm>
            <a:off x="6176282" y="4513751"/>
            <a:ext cx="5565775" cy="94575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6C4A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251975" spcFirstLastPara="1" rIns="216000" wrap="square" tIns="468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2000"/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B. 天然A尚好，中草藥不傷腎，可以多吃</a:t>
            </a:r>
            <a:endParaRPr/>
          </a:p>
        </p:txBody>
      </p:sp>
      <p:sp>
        <p:nvSpPr>
          <p:cNvPr id="627" name="Google Shape;627;p32"/>
          <p:cNvSpPr txBox="1"/>
          <p:nvPr>
            <p:ph idx="5" type="body"/>
          </p:nvPr>
        </p:nvSpPr>
        <p:spPr>
          <a:xfrm>
            <a:off x="449264" y="2943631"/>
            <a:ext cx="1412110" cy="538318"/>
          </a:xfrm>
          <a:prstGeom prst="rect">
            <a:avLst/>
          </a:prstGeom>
          <a:solidFill>
            <a:srgbClr val="BE8462"/>
          </a:solidFill>
          <a:ln cap="flat" cmpd="sng" w="12700">
            <a:solidFill>
              <a:srgbClr val="BE846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46800" spcFirstLastPara="1" rIns="46800" wrap="square" tIns="468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2400"/>
              <a:buNone/>
            </a:pPr>
            <a:r>
              <a:rPr lang="zh-TW"/>
              <a:t>Q1</a:t>
            </a:r>
            <a:endParaRPr/>
          </a:p>
        </p:txBody>
      </p:sp>
      <p:sp>
        <p:nvSpPr>
          <p:cNvPr id="628" name="Google Shape;628;p32"/>
          <p:cNvSpPr txBox="1"/>
          <p:nvPr>
            <p:ph idx="6" type="body"/>
          </p:nvPr>
        </p:nvSpPr>
        <p:spPr>
          <a:xfrm>
            <a:off x="449263" y="5580873"/>
            <a:ext cx="5565775" cy="94575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6C4A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251975" spcFirstLastPara="1" rIns="216000" wrap="square" tIns="468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2000"/>
              <a:buNone/>
            </a:pPr>
            <a:r>
              <a:rPr lang="zh-TW"/>
              <a:t>C. 生機飲食不算藥品，不會傷腎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29" name="Google Shape;629;p32"/>
          <p:cNvSpPr txBox="1"/>
          <p:nvPr>
            <p:ph idx="7" type="body"/>
          </p:nvPr>
        </p:nvSpPr>
        <p:spPr>
          <a:xfrm>
            <a:off x="6176282" y="5580873"/>
            <a:ext cx="5565775" cy="945756"/>
          </a:xfrm>
          <a:prstGeom prst="rect">
            <a:avLst/>
          </a:prstGeom>
          <a:solidFill>
            <a:srgbClr val="C00000"/>
          </a:solidFill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251975" spcFirstLastPara="1" rIns="216000" wrap="square" tIns="468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zh-TW"/>
              <a:t>D. 用藥謹守五不原則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30" name="Google Shape;630;p32"/>
          <p:cNvSpPr txBox="1"/>
          <p:nvPr/>
        </p:nvSpPr>
        <p:spPr>
          <a:xfrm>
            <a:off x="12751724" y="-161604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Google Shape;635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3660" y="736015"/>
            <a:ext cx="11024680" cy="5385970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33"/>
          <p:cNvSpPr txBox="1"/>
          <p:nvPr>
            <p:ph idx="4294967295" type="title"/>
          </p:nvPr>
        </p:nvSpPr>
        <p:spPr>
          <a:xfrm>
            <a:off x="359558" y="990601"/>
            <a:ext cx="11611637" cy="10440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3600"/>
              <a:buFont typeface="Microsoft JhengHei"/>
              <a:buNone/>
            </a:pPr>
            <a:r>
              <a:rPr b="1" lang="zh-TW">
                <a:latin typeface="Microsoft JhengHei"/>
                <a:ea typeface="Microsoft JhengHei"/>
                <a:cs typeface="Microsoft JhengHei"/>
                <a:sym typeface="Microsoft JhengHei"/>
              </a:rPr>
              <a:t>護腎有方，錦囊相授</a:t>
            </a:r>
            <a:endParaRPr/>
          </a:p>
        </p:txBody>
      </p:sp>
      <p:pic>
        <p:nvPicPr>
          <p:cNvPr descr="一張含有 文字, 向量圖形 的圖片&#10;&#10;自動產生的描述" id="637" name="Google Shape;637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857132">
            <a:off x="-982493" y="1288566"/>
            <a:ext cx="2548647" cy="2858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22036" y="4879368"/>
            <a:ext cx="2572605" cy="2885767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33"/>
          <p:cNvSpPr txBox="1"/>
          <p:nvPr/>
        </p:nvSpPr>
        <p:spPr>
          <a:xfrm>
            <a:off x="2074444" y="1894499"/>
            <a:ext cx="8043111" cy="35797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2800"/>
              <a:buFont typeface="Montserrat SemiBold"/>
              <a:buNone/>
            </a:pPr>
            <a:r>
              <a:rPr lang="zh-TW" sz="2800"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rPr>
              <a:t>當心腎臟出問題，</a:t>
            </a:r>
            <a:r>
              <a:rPr lang="zh-TW" sz="280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十大族群</a:t>
            </a:r>
            <a:r>
              <a:rPr lang="zh-TW" sz="2800"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rPr>
              <a:t>多留意；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6C4A37"/>
              </a:buClr>
              <a:buSzPts val="2800"/>
              <a:buFont typeface="Montserrat SemiBold"/>
              <a:buNone/>
            </a:pPr>
            <a:r>
              <a:rPr lang="zh-TW" sz="2800"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rPr>
              <a:t>慢性腎病有症狀，篩檢</a:t>
            </a:r>
            <a:r>
              <a:rPr lang="zh-TW" sz="280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泡水高貧倦</a:t>
            </a:r>
            <a:r>
              <a:rPr lang="zh-TW" sz="2800"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rPr>
              <a:t>；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Montserrat SemiBold"/>
              <a:buNone/>
            </a:pPr>
            <a:r>
              <a:rPr lang="zh-TW" sz="280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抽血驗尿</a:t>
            </a:r>
            <a:r>
              <a:rPr lang="zh-TW" sz="2800"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rPr>
              <a:t>要追蹤，</a:t>
            </a:r>
            <a:r>
              <a:rPr lang="zh-TW" sz="280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三高三檢</a:t>
            </a:r>
            <a:r>
              <a:rPr lang="zh-TW" sz="2800"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rPr>
              <a:t>不遺漏；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Montserrat SemiBold"/>
              <a:buNone/>
            </a:pPr>
            <a:r>
              <a:rPr lang="zh-TW" sz="280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三多三少</a:t>
            </a:r>
            <a:r>
              <a:rPr lang="zh-TW" sz="2800"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rPr>
              <a:t>是根本，</a:t>
            </a:r>
            <a:r>
              <a:rPr lang="zh-TW" sz="280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四不一沒</a:t>
            </a:r>
            <a:r>
              <a:rPr lang="zh-TW" sz="2800"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rPr>
              <a:t>才健康；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Montserrat SemiBold"/>
              <a:buNone/>
            </a:pPr>
            <a:r>
              <a:rPr lang="zh-TW" sz="280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用藥五不</a:t>
            </a:r>
            <a:r>
              <a:rPr lang="zh-TW" sz="2800"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rPr>
              <a:t>小叮嚀，護腎久久一定行！</a:t>
            </a:r>
            <a:endParaRPr/>
          </a:p>
        </p:txBody>
      </p:sp>
      <p:pic>
        <p:nvPicPr>
          <p:cNvPr descr="一張含有 植物, 花 的圖片&#10;&#10;自動產生的描述" id="640" name="Google Shape;640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0336" y="4599313"/>
            <a:ext cx="2572605" cy="26343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飛機, 氣球, 運輸 的圖片&#10;&#10;自動產生的描述" id="641" name="Google Shape;641;p3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728428" y="129453"/>
            <a:ext cx="2374362" cy="14145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植物, 花 的圖片&#10;&#10;自動產生的描述" id="642" name="Google Shape;642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1589544">
            <a:off x="-591288" y="4627329"/>
            <a:ext cx="2125795" cy="2176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34"/>
          <p:cNvSpPr txBox="1"/>
          <p:nvPr>
            <p:ph type="ctrTitle"/>
          </p:nvPr>
        </p:nvSpPr>
        <p:spPr>
          <a:xfrm>
            <a:off x="1524000" y="1857829"/>
            <a:ext cx="9144000" cy="210207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6000"/>
              <a:buFont typeface="Montserrat SemiBold"/>
              <a:buNone/>
            </a:pPr>
            <a:r>
              <a:rPr lang="zh-TW">
                <a:latin typeface="Montserrat SemiBold"/>
                <a:ea typeface="Montserrat SemiBold"/>
                <a:cs typeface="Montserrat SemiBold"/>
                <a:sym typeface="Montserrat SemiBold"/>
              </a:rPr>
              <a:t>感謝大家</a:t>
            </a:r>
            <a:endParaRPr/>
          </a:p>
        </p:txBody>
      </p:sp>
      <p:sp>
        <p:nvSpPr>
          <p:cNvPr id="648" name="Google Shape;648;p34"/>
          <p:cNvSpPr txBox="1"/>
          <p:nvPr>
            <p:ph idx="1" type="subTitle"/>
          </p:nvPr>
        </p:nvSpPr>
        <p:spPr>
          <a:xfrm>
            <a:off x="4371474" y="4051982"/>
            <a:ext cx="3449052" cy="6884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2400"/>
              <a:buNone/>
            </a:pPr>
            <a:r>
              <a:rPr lang="zh-TW"/>
              <a:t>以下開放諮詢時間</a:t>
            </a:r>
            <a:endParaRPr/>
          </a:p>
        </p:txBody>
      </p:sp>
      <p:pic>
        <p:nvPicPr>
          <p:cNvPr id="649" name="Google Shape;64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7033" y="2894998"/>
            <a:ext cx="2299267" cy="3265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25703" y="2894997"/>
            <a:ext cx="2299267" cy="32654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5"/>
          <p:cNvSpPr txBox="1"/>
          <p:nvPr>
            <p:ph idx="1" type="body"/>
          </p:nvPr>
        </p:nvSpPr>
        <p:spPr>
          <a:xfrm>
            <a:off x="841829" y="1851102"/>
            <a:ext cx="10508342" cy="41578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2000"/>
              <a:buFont typeface="Montserrat SemiBold"/>
              <a:buAutoNum type="arabicPeriod"/>
            </a:pPr>
            <a:r>
              <a:rPr lang="zh-TW"/>
              <a:t>衛生福利部國民健康署。慢性腎臟病健康管理手冊(2018) 。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2000"/>
              <a:buFont typeface="Montserrat SemiBold"/>
              <a:buAutoNum type="arabicPeriod"/>
            </a:pPr>
            <a:r>
              <a:rPr lang="zh-TW"/>
              <a:t>維基百科/腎。https://zh.m.wikipedia.org/wiki/%E8%85%8E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2000"/>
              <a:buFont typeface="Montserrat SemiBold"/>
              <a:buAutoNum type="arabicPeriod"/>
            </a:pPr>
            <a:r>
              <a:rPr lang="zh-TW"/>
              <a:t>台灣腎臟醫學會。早期慢性腎臟病照護手冊(2022)。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2000"/>
              <a:buFont typeface="Montserrat SemiBold"/>
              <a:buAutoNum type="arabicPeriod"/>
            </a:pPr>
            <a:r>
              <a:rPr lang="zh-TW"/>
              <a:t>國家衛生研究院。台灣慢性腎臟病臨床診療指引(2015)。</a:t>
            </a:r>
            <a:endParaRPr/>
          </a:p>
        </p:txBody>
      </p:sp>
      <p:sp>
        <p:nvSpPr>
          <p:cNvPr id="656" name="Google Shape;656;p35"/>
          <p:cNvSpPr txBox="1"/>
          <p:nvPr>
            <p:ph idx="2" type="body"/>
          </p:nvPr>
        </p:nvSpPr>
        <p:spPr>
          <a:xfrm>
            <a:off x="200025" y="6440488"/>
            <a:ext cx="76057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524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1200"/>
              <a:buFont typeface="Montserrat SemiBold"/>
              <a:buNone/>
            </a:pPr>
            <a:r>
              <a:t/>
            </a:r>
            <a:endParaRPr/>
          </a:p>
        </p:txBody>
      </p:sp>
      <p:sp>
        <p:nvSpPr>
          <p:cNvPr id="657" name="Google Shape;657;p35"/>
          <p:cNvSpPr/>
          <p:nvPr>
            <p:ph idx="12" type="sldNum"/>
          </p:nvPr>
        </p:nvSpPr>
        <p:spPr>
          <a:xfrm>
            <a:off x="11631835" y="6433242"/>
            <a:ext cx="360000" cy="360000"/>
          </a:xfrm>
          <a:prstGeom prst="roundRect">
            <a:avLst>
              <a:gd fmla="val 16667" name="adj"/>
            </a:avLst>
          </a:prstGeom>
          <a:solidFill>
            <a:srgbClr val="BE846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58" name="Google Shape;658;p35"/>
          <p:cNvSpPr txBox="1"/>
          <p:nvPr>
            <p:ph type="title"/>
          </p:nvPr>
        </p:nvSpPr>
        <p:spPr>
          <a:xfrm>
            <a:off x="449943" y="365126"/>
            <a:ext cx="11292114" cy="85407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3600"/>
              <a:buFont typeface="Montserrat SemiBold"/>
              <a:buNone/>
            </a:pPr>
            <a:r>
              <a:rPr lang="zh-TW"/>
              <a:t>參考資料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" name="Google Shape;663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7911" y="420914"/>
            <a:ext cx="3208375" cy="3408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62049" y="420914"/>
            <a:ext cx="6651484" cy="2824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62049" y="3480406"/>
            <a:ext cx="6922196" cy="2939140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36"/>
          <p:cNvSpPr txBox="1"/>
          <p:nvPr/>
        </p:nvSpPr>
        <p:spPr>
          <a:xfrm>
            <a:off x="637911" y="4180535"/>
            <a:ext cx="275843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>
                <a:solidFill>
                  <a:srgbClr val="6C4A3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重點文字</a:t>
            </a:r>
            <a:endParaRPr/>
          </a:p>
        </p:txBody>
      </p:sp>
      <p:pic>
        <p:nvPicPr>
          <p:cNvPr id="667" name="Google Shape;667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16693" y="4571526"/>
            <a:ext cx="382124" cy="398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77599" y="4571526"/>
            <a:ext cx="382124" cy="398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419919" y="4949976"/>
            <a:ext cx="1281933" cy="1335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41109" y="4029053"/>
            <a:ext cx="1918826" cy="2286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95861" y="4029053"/>
            <a:ext cx="1724450" cy="2449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29639" y="3947733"/>
            <a:ext cx="1724450" cy="2449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37"/>
          <p:cNvPicPr preferRelativeResize="0"/>
          <p:nvPr/>
        </p:nvPicPr>
        <p:blipFill rotWithShape="1">
          <a:blip r:embed="rId6">
            <a:alphaModFix/>
          </a:blip>
          <a:srcRect b="13700" l="0" r="0" t="0"/>
          <a:stretch/>
        </p:blipFill>
        <p:spPr>
          <a:xfrm>
            <a:off x="9498404" y="874463"/>
            <a:ext cx="2386920" cy="226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37"/>
          <p:cNvPicPr preferRelativeResize="0"/>
          <p:nvPr/>
        </p:nvPicPr>
        <p:blipFill rotWithShape="1">
          <a:blip r:embed="rId7">
            <a:alphaModFix/>
          </a:blip>
          <a:srcRect b="7165" l="0" r="0" t="0"/>
          <a:stretch/>
        </p:blipFill>
        <p:spPr>
          <a:xfrm>
            <a:off x="0" y="2114695"/>
            <a:ext cx="4662699" cy="4158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"/>
          <p:cNvSpPr/>
          <p:nvPr>
            <p:ph idx="12" type="sldNum"/>
          </p:nvPr>
        </p:nvSpPr>
        <p:spPr>
          <a:xfrm>
            <a:off x="11631835" y="6433242"/>
            <a:ext cx="360000" cy="360000"/>
          </a:xfrm>
          <a:prstGeom prst="roundRect">
            <a:avLst>
              <a:gd fmla="val 16667" name="adj"/>
            </a:avLst>
          </a:prstGeom>
          <a:solidFill>
            <a:srgbClr val="BE846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06" name="Google Shape;206;p4"/>
          <p:cNvSpPr txBox="1"/>
          <p:nvPr>
            <p:ph type="title"/>
          </p:nvPr>
        </p:nvSpPr>
        <p:spPr>
          <a:xfrm>
            <a:off x="449943" y="365126"/>
            <a:ext cx="11292114" cy="644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3600"/>
              <a:buFont typeface="Montserrat SemiBold"/>
              <a:buNone/>
            </a:pPr>
            <a:r>
              <a:rPr lang="zh-TW"/>
              <a:t>我的名字叫腎臟</a:t>
            </a:r>
            <a:endParaRPr/>
          </a:p>
        </p:txBody>
      </p:sp>
      <p:sp>
        <p:nvSpPr>
          <p:cNvPr id="207" name="Google Shape;207;p4"/>
          <p:cNvSpPr txBox="1"/>
          <p:nvPr/>
        </p:nvSpPr>
        <p:spPr>
          <a:xfrm>
            <a:off x="6738256" y="2403100"/>
            <a:ext cx="5535341" cy="20127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2800"/>
              <a:buFont typeface="Montserrat SemiBold"/>
              <a:buNone/>
            </a:pPr>
            <a:r>
              <a:rPr b="0" i="0" lang="zh-TW" sz="2800" u="none" cap="none" strike="noStrike">
                <a:solidFill>
                  <a:srgbClr val="BE846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我是你體內的好夥伴，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2800"/>
              <a:buFont typeface="Montserrat SemiBold"/>
              <a:buNone/>
            </a:pPr>
            <a:r>
              <a:rPr b="0" i="0" lang="zh-TW" sz="2800" u="none" cap="none" strike="noStrike">
                <a:solidFill>
                  <a:srgbClr val="BE846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24小時不間斷地工作......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2800"/>
              <a:buFont typeface="Montserrat SemiBold"/>
              <a:buNone/>
            </a:pPr>
            <a:r>
              <a:rPr b="0" i="0" lang="zh-TW" sz="2800" u="none" cap="none" strike="noStrike">
                <a:solidFill>
                  <a:srgbClr val="BE846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你認識我嗎？</a:t>
            </a:r>
            <a:endParaRPr/>
          </a:p>
        </p:txBody>
      </p:sp>
      <p:pic>
        <p:nvPicPr>
          <p:cNvPr id="208" name="Google Shape;208;p4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24688" y="1009176"/>
            <a:ext cx="7562945" cy="59056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/>
          <p:nvPr>
            <p:ph idx="2" type="body"/>
          </p:nvPr>
        </p:nvSpPr>
        <p:spPr>
          <a:xfrm>
            <a:off x="200025" y="6440488"/>
            <a:ext cx="76057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1200"/>
              <a:buFont typeface="Montserrat SemiBold"/>
              <a:buAutoNum type="arabicPeriod"/>
            </a:pPr>
            <a:r>
              <a:rPr lang="zh-TW"/>
              <a:t>衛生福利部國民健康署。慢性腎臟病健康管理手冊(2018)。</a:t>
            </a:r>
            <a:endParaRPr/>
          </a:p>
        </p:txBody>
      </p:sp>
      <p:sp>
        <p:nvSpPr>
          <p:cNvPr id="214" name="Google Shape;214;p5"/>
          <p:cNvSpPr/>
          <p:nvPr>
            <p:ph idx="12" type="sldNum"/>
          </p:nvPr>
        </p:nvSpPr>
        <p:spPr>
          <a:xfrm>
            <a:off x="11631835" y="6433242"/>
            <a:ext cx="360000" cy="360000"/>
          </a:xfrm>
          <a:prstGeom prst="roundRect">
            <a:avLst>
              <a:gd fmla="val 16667" name="adj"/>
            </a:avLst>
          </a:prstGeom>
          <a:solidFill>
            <a:srgbClr val="BE846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15" name="Google Shape;215;p5"/>
          <p:cNvSpPr txBox="1"/>
          <p:nvPr>
            <p:ph type="title"/>
          </p:nvPr>
        </p:nvSpPr>
        <p:spPr>
          <a:xfrm>
            <a:off x="449943" y="365126"/>
            <a:ext cx="11292114" cy="644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3600"/>
              <a:buFont typeface="Microsoft JhengHei"/>
              <a:buNone/>
            </a:pPr>
            <a:r>
              <a:rPr b="1" lang="zh-TW">
                <a:latin typeface="Microsoft JhengHei"/>
                <a:ea typeface="Microsoft JhengHei"/>
                <a:cs typeface="Microsoft JhengHei"/>
                <a:sym typeface="Microsoft JhengHei"/>
              </a:rPr>
              <a:t>"腰子"在哪裡？ 長什麼樣？</a:t>
            </a:r>
            <a:r>
              <a:rPr b="1" baseline="30000" lang="zh-TW">
                <a:latin typeface="Microsoft JhengHei"/>
                <a:ea typeface="Microsoft JhengHei"/>
                <a:cs typeface="Microsoft JhengHei"/>
                <a:sym typeface="Microsoft JhengHei"/>
              </a:rPr>
              <a:t>1</a:t>
            </a:r>
            <a:endParaRPr baseline="30000"/>
          </a:p>
        </p:txBody>
      </p:sp>
      <p:sp>
        <p:nvSpPr>
          <p:cNvPr id="216" name="Google Shape;216;p5"/>
          <p:cNvSpPr/>
          <p:nvPr/>
        </p:nvSpPr>
        <p:spPr>
          <a:xfrm>
            <a:off x="2226834" y="1383026"/>
            <a:ext cx="3700368" cy="4652723"/>
          </a:xfrm>
          <a:custGeom>
            <a:rect b="b" l="l" r="r" t="t"/>
            <a:pathLst>
              <a:path extrusionOk="0" fill="none" h="4652723" w="3700368">
                <a:moveTo>
                  <a:pt x="0" y="354125"/>
                </a:moveTo>
                <a:cubicBezTo>
                  <a:pt x="-2073" y="165008"/>
                  <a:pt x="148769" y="-30792"/>
                  <a:pt x="354125" y="0"/>
                </a:cubicBezTo>
                <a:cubicBezTo>
                  <a:pt x="551552" y="-43855"/>
                  <a:pt x="769180" y="23724"/>
                  <a:pt x="952549" y="0"/>
                </a:cubicBezTo>
                <a:cubicBezTo>
                  <a:pt x="1135918" y="-23724"/>
                  <a:pt x="1222780" y="32599"/>
                  <a:pt x="1491130" y="0"/>
                </a:cubicBezTo>
                <a:cubicBezTo>
                  <a:pt x="1759480" y="-32599"/>
                  <a:pt x="1870421" y="35597"/>
                  <a:pt x="1999790" y="0"/>
                </a:cubicBezTo>
                <a:cubicBezTo>
                  <a:pt x="2129159" y="-35597"/>
                  <a:pt x="2388277" y="58648"/>
                  <a:pt x="2538371" y="0"/>
                </a:cubicBezTo>
                <a:cubicBezTo>
                  <a:pt x="2688465" y="-58648"/>
                  <a:pt x="3123292" y="18824"/>
                  <a:pt x="3346243" y="0"/>
                </a:cubicBezTo>
                <a:cubicBezTo>
                  <a:pt x="3574439" y="-8633"/>
                  <a:pt x="3695996" y="188833"/>
                  <a:pt x="3700368" y="354125"/>
                </a:cubicBezTo>
                <a:cubicBezTo>
                  <a:pt x="3710267" y="453740"/>
                  <a:pt x="3652425" y="688683"/>
                  <a:pt x="3700368" y="838732"/>
                </a:cubicBezTo>
                <a:cubicBezTo>
                  <a:pt x="3748311" y="988781"/>
                  <a:pt x="3672164" y="1138533"/>
                  <a:pt x="3700368" y="1362783"/>
                </a:cubicBezTo>
                <a:cubicBezTo>
                  <a:pt x="3728572" y="1587033"/>
                  <a:pt x="3640129" y="1758926"/>
                  <a:pt x="3700368" y="1926279"/>
                </a:cubicBezTo>
                <a:cubicBezTo>
                  <a:pt x="3760607" y="2093632"/>
                  <a:pt x="3652682" y="2202167"/>
                  <a:pt x="3700368" y="2410886"/>
                </a:cubicBezTo>
                <a:cubicBezTo>
                  <a:pt x="3748054" y="2619605"/>
                  <a:pt x="3694544" y="2875220"/>
                  <a:pt x="3700368" y="3053272"/>
                </a:cubicBezTo>
                <a:cubicBezTo>
                  <a:pt x="3706192" y="3231324"/>
                  <a:pt x="3680556" y="3482947"/>
                  <a:pt x="3700368" y="3616768"/>
                </a:cubicBezTo>
                <a:cubicBezTo>
                  <a:pt x="3720180" y="3750589"/>
                  <a:pt x="3653065" y="4158771"/>
                  <a:pt x="3700368" y="4298598"/>
                </a:cubicBezTo>
                <a:cubicBezTo>
                  <a:pt x="3693833" y="4486699"/>
                  <a:pt x="3554528" y="4638973"/>
                  <a:pt x="3346243" y="4652723"/>
                </a:cubicBezTo>
                <a:cubicBezTo>
                  <a:pt x="3129934" y="4678318"/>
                  <a:pt x="2903517" y="4642874"/>
                  <a:pt x="2687977" y="4652723"/>
                </a:cubicBezTo>
                <a:cubicBezTo>
                  <a:pt x="2472437" y="4662572"/>
                  <a:pt x="2263026" y="4627840"/>
                  <a:pt x="2149396" y="4652723"/>
                </a:cubicBezTo>
                <a:cubicBezTo>
                  <a:pt x="2035766" y="4677606"/>
                  <a:pt x="1819171" y="4582097"/>
                  <a:pt x="1550972" y="4652723"/>
                </a:cubicBezTo>
                <a:cubicBezTo>
                  <a:pt x="1282773" y="4723349"/>
                  <a:pt x="1263110" y="4607893"/>
                  <a:pt x="1042312" y="4652723"/>
                </a:cubicBezTo>
                <a:cubicBezTo>
                  <a:pt x="821514" y="4697553"/>
                  <a:pt x="509148" y="4612315"/>
                  <a:pt x="354125" y="4652723"/>
                </a:cubicBezTo>
                <a:cubicBezTo>
                  <a:pt x="164048" y="4633401"/>
                  <a:pt x="-27225" y="4445783"/>
                  <a:pt x="0" y="4298598"/>
                </a:cubicBezTo>
                <a:cubicBezTo>
                  <a:pt x="-35916" y="4069631"/>
                  <a:pt x="12525" y="3832372"/>
                  <a:pt x="0" y="3656212"/>
                </a:cubicBezTo>
                <a:cubicBezTo>
                  <a:pt x="-12525" y="3480052"/>
                  <a:pt x="17830" y="3319472"/>
                  <a:pt x="0" y="3171606"/>
                </a:cubicBezTo>
                <a:cubicBezTo>
                  <a:pt x="-17830" y="3023740"/>
                  <a:pt x="49391" y="2864907"/>
                  <a:pt x="0" y="2608110"/>
                </a:cubicBezTo>
                <a:cubicBezTo>
                  <a:pt x="-49391" y="2351313"/>
                  <a:pt x="13572" y="2250543"/>
                  <a:pt x="0" y="2005169"/>
                </a:cubicBezTo>
                <a:cubicBezTo>
                  <a:pt x="-13572" y="1759795"/>
                  <a:pt x="65842" y="1641925"/>
                  <a:pt x="0" y="1362783"/>
                </a:cubicBezTo>
                <a:cubicBezTo>
                  <a:pt x="-65842" y="1083641"/>
                  <a:pt x="20303" y="743692"/>
                  <a:pt x="0" y="354125"/>
                </a:cubicBezTo>
                <a:close/>
              </a:path>
              <a:path extrusionOk="0" h="4652723" w="3700368">
                <a:moveTo>
                  <a:pt x="0" y="354125"/>
                </a:moveTo>
                <a:cubicBezTo>
                  <a:pt x="-48996" y="128325"/>
                  <a:pt x="113773" y="16804"/>
                  <a:pt x="354125" y="0"/>
                </a:cubicBezTo>
                <a:cubicBezTo>
                  <a:pt x="489719" y="-47039"/>
                  <a:pt x="818335" y="44253"/>
                  <a:pt x="1012391" y="0"/>
                </a:cubicBezTo>
                <a:cubicBezTo>
                  <a:pt x="1206447" y="-44253"/>
                  <a:pt x="1427465" y="51770"/>
                  <a:pt x="1580893" y="0"/>
                </a:cubicBezTo>
                <a:cubicBezTo>
                  <a:pt x="1734321" y="-51770"/>
                  <a:pt x="1876007" y="54899"/>
                  <a:pt x="2119475" y="0"/>
                </a:cubicBezTo>
                <a:cubicBezTo>
                  <a:pt x="2362943" y="-54899"/>
                  <a:pt x="2470092" y="59652"/>
                  <a:pt x="2747819" y="0"/>
                </a:cubicBezTo>
                <a:cubicBezTo>
                  <a:pt x="3025546" y="-59652"/>
                  <a:pt x="3215393" y="61474"/>
                  <a:pt x="3346243" y="0"/>
                </a:cubicBezTo>
                <a:cubicBezTo>
                  <a:pt x="3558348" y="-26896"/>
                  <a:pt x="3662723" y="191629"/>
                  <a:pt x="3700368" y="354125"/>
                </a:cubicBezTo>
                <a:cubicBezTo>
                  <a:pt x="3760204" y="473366"/>
                  <a:pt x="3698797" y="681560"/>
                  <a:pt x="3700368" y="917621"/>
                </a:cubicBezTo>
                <a:cubicBezTo>
                  <a:pt x="3701939" y="1153682"/>
                  <a:pt x="3677129" y="1187864"/>
                  <a:pt x="3700368" y="1362783"/>
                </a:cubicBezTo>
                <a:cubicBezTo>
                  <a:pt x="3723607" y="1537702"/>
                  <a:pt x="3680345" y="1723367"/>
                  <a:pt x="3700368" y="1926279"/>
                </a:cubicBezTo>
                <a:cubicBezTo>
                  <a:pt x="3720391" y="2129191"/>
                  <a:pt x="3659652" y="2276948"/>
                  <a:pt x="3700368" y="2489775"/>
                </a:cubicBezTo>
                <a:cubicBezTo>
                  <a:pt x="3741084" y="2702602"/>
                  <a:pt x="3658920" y="2885181"/>
                  <a:pt x="3700368" y="3013827"/>
                </a:cubicBezTo>
                <a:cubicBezTo>
                  <a:pt x="3741816" y="3142473"/>
                  <a:pt x="3677081" y="3500929"/>
                  <a:pt x="3700368" y="3656212"/>
                </a:cubicBezTo>
                <a:cubicBezTo>
                  <a:pt x="3723655" y="3811496"/>
                  <a:pt x="3682460" y="4136968"/>
                  <a:pt x="3700368" y="4298598"/>
                </a:cubicBezTo>
                <a:cubicBezTo>
                  <a:pt x="3680885" y="4497375"/>
                  <a:pt x="3530411" y="4644850"/>
                  <a:pt x="3346243" y="4652723"/>
                </a:cubicBezTo>
                <a:cubicBezTo>
                  <a:pt x="3045750" y="4695888"/>
                  <a:pt x="2852702" y="4625326"/>
                  <a:pt x="2717898" y="4652723"/>
                </a:cubicBezTo>
                <a:cubicBezTo>
                  <a:pt x="2583094" y="4680120"/>
                  <a:pt x="2258052" y="4604327"/>
                  <a:pt x="2119475" y="4652723"/>
                </a:cubicBezTo>
                <a:cubicBezTo>
                  <a:pt x="1980898" y="4701119"/>
                  <a:pt x="1856999" y="4595442"/>
                  <a:pt x="1610815" y="4652723"/>
                </a:cubicBezTo>
                <a:cubicBezTo>
                  <a:pt x="1364631" y="4710004"/>
                  <a:pt x="1282852" y="4634659"/>
                  <a:pt x="1072233" y="4652723"/>
                </a:cubicBezTo>
                <a:cubicBezTo>
                  <a:pt x="861614" y="4670787"/>
                  <a:pt x="707508" y="4637265"/>
                  <a:pt x="354125" y="4652723"/>
                </a:cubicBezTo>
                <a:cubicBezTo>
                  <a:pt x="188086" y="4646473"/>
                  <a:pt x="3709" y="4529398"/>
                  <a:pt x="0" y="4298598"/>
                </a:cubicBezTo>
                <a:cubicBezTo>
                  <a:pt x="-46596" y="4104067"/>
                  <a:pt x="43498" y="3922488"/>
                  <a:pt x="0" y="3813991"/>
                </a:cubicBezTo>
                <a:cubicBezTo>
                  <a:pt x="-43498" y="3705494"/>
                  <a:pt x="50709" y="3476950"/>
                  <a:pt x="0" y="3368829"/>
                </a:cubicBezTo>
                <a:cubicBezTo>
                  <a:pt x="-50709" y="3260708"/>
                  <a:pt x="18953" y="3131502"/>
                  <a:pt x="0" y="2923667"/>
                </a:cubicBezTo>
                <a:cubicBezTo>
                  <a:pt x="-18953" y="2715832"/>
                  <a:pt x="23632" y="2616842"/>
                  <a:pt x="0" y="2360171"/>
                </a:cubicBezTo>
                <a:cubicBezTo>
                  <a:pt x="-23632" y="2103500"/>
                  <a:pt x="16258" y="2104566"/>
                  <a:pt x="0" y="1875565"/>
                </a:cubicBezTo>
                <a:cubicBezTo>
                  <a:pt x="-16258" y="1646564"/>
                  <a:pt x="48286" y="1500953"/>
                  <a:pt x="0" y="1272624"/>
                </a:cubicBezTo>
                <a:cubicBezTo>
                  <a:pt x="-48286" y="1044295"/>
                  <a:pt x="49042" y="554087"/>
                  <a:pt x="0" y="354125"/>
                </a:cubicBezTo>
                <a:close/>
              </a:path>
            </a:pathLst>
          </a:custGeom>
          <a:solidFill>
            <a:schemeClr val="lt1"/>
          </a:solidFill>
          <a:ln cap="flat" cmpd="sng" w="19050">
            <a:solidFill>
              <a:srgbClr val="BE846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251975" spcFirstLastPara="1" rIns="251975" wrap="square" tIns="1080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000" u="none" cap="none" strike="noStrike"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rPr>
              <a:t>我是橢圓形的，</a:t>
            </a:r>
            <a:br>
              <a:rPr b="0" i="0" lang="zh-TW" sz="2000" u="none" cap="none" strike="noStrike"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zh-TW" sz="2000" u="none" cap="none" strike="noStrike"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rPr>
              <a:t>形狀像</a:t>
            </a:r>
            <a:r>
              <a:rPr b="1" i="0" lang="zh-TW" sz="20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蠶豆</a:t>
            </a:r>
            <a:endParaRPr b="1" i="0" sz="2000" u="none" cap="none" strike="noStrike">
              <a:solidFill>
                <a:srgbClr val="C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000" u="none" cap="none" strike="noStrike"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rPr>
              <a:t>我的重量大約有</a:t>
            </a:r>
            <a:r>
              <a:rPr b="1" i="0" lang="zh-TW" sz="20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150克</a:t>
            </a:r>
            <a:r>
              <a:rPr b="0" i="0" lang="zh-TW" sz="2000" u="none" cap="none" strike="noStrike"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rPr>
              <a:t>，</a:t>
            </a:r>
            <a:br>
              <a:rPr b="0" i="0" lang="zh-TW" sz="2000" u="none" cap="none" strike="noStrike"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zh-TW" sz="2000" u="none" cap="none" strike="noStrike"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rPr>
              <a:t>長度約</a:t>
            </a:r>
            <a:r>
              <a:rPr b="1" i="0" lang="zh-TW" sz="20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10-12公分</a:t>
            </a:r>
            <a:r>
              <a:rPr b="0" i="0" lang="zh-TW" sz="2000" u="none" cap="none" strike="noStrike"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rPr>
              <a:t>。</a:t>
            </a:r>
            <a:endParaRPr/>
          </a:p>
        </p:txBody>
      </p:sp>
      <p:pic>
        <p:nvPicPr>
          <p:cNvPr id="217" name="Google Shape;21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67459" y="3304384"/>
            <a:ext cx="1843707" cy="237522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5"/>
          <p:cNvSpPr txBox="1"/>
          <p:nvPr>
            <p:ph idx="3" type="body"/>
          </p:nvPr>
        </p:nvSpPr>
        <p:spPr>
          <a:xfrm>
            <a:off x="449943" y="1009176"/>
            <a:ext cx="11292114" cy="373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2800"/>
              <a:buNone/>
            </a:pPr>
            <a:r>
              <a:t/>
            </a:r>
            <a:endParaRPr sz="2800"/>
          </a:p>
        </p:txBody>
      </p:sp>
      <p:sp>
        <p:nvSpPr>
          <p:cNvPr id="219" name="Google Shape;219;p5"/>
          <p:cNvSpPr/>
          <p:nvPr/>
        </p:nvSpPr>
        <p:spPr>
          <a:xfrm>
            <a:off x="6102532" y="1383026"/>
            <a:ext cx="3643895" cy="4652723"/>
          </a:xfrm>
          <a:custGeom>
            <a:rect b="b" l="l" r="r" t="t"/>
            <a:pathLst>
              <a:path extrusionOk="0" fill="none" h="4652723" w="3643895">
                <a:moveTo>
                  <a:pt x="0" y="374775"/>
                </a:moveTo>
                <a:cubicBezTo>
                  <a:pt x="-4206" y="180906"/>
                  <a:pt x="161716" y="-19133"/>
                  <a:pt x="374775" y="0"/>
                </a:cubicBezTo>
                <a:cubicBezTo>
                  <a:pt x="652443" y="-1457"/>
                  <a:pt x="835722" y="26530"/>
                  <a:pt x="953644" y="0"/>
                </a:cubicBezTo>
                <a:cubicBezTo>
                  <a:pt x="1071566" y="-26530"/>
                  <a:pt x="1233881" y="7700"/>
                  <a:pt x="1474626" y="0"/>
                </a:cubicBezTo>
                <a:cubicBezTo>
                  <a:pt x="1715371" y="-7700"/>
                  <a:pt x="1819719" y="35334"/>
                  <a:pt x="1966665" y="0"/>
                </a:cubicBezTo>
                <a:cubicBezTo>
                  <a:pt x="2113611" y="-35334"/>
                  <a:pt x="2356895" y="2307"/>
                  <a:pt x="2487647" y="0"/>
                </a:cubicBezTo>
                <a:cubicBezTo>
                  <a:pt x="2618399" y="-2307"/>
                  <a:pt x="3034917" y="30938"/>
                  <a:pt x="3269120" y="0"/>
                </a:cubicBezTo>
                <a:cubicBezTo>
                  <a:pt x="3496359" y="-5361"/>
                  <a:pt x="3635546" y="225627"/>
                  <a:pt x="3643895" y="374775"/>
                </a:cubicBezTo>
                <a:cubicBezTo>
                  <a:pt x="3674659" y="555588"/>
                  <a:pt x="3636087" y="675757"/>
                  <a:pt x="3643895" y="854308"/>
                </a:cubicBezTo>
                <a:cubicBezTo>
                  <a:pt x="3651703" y="1032859"/>
                  <a:pt x="3588327" y="1115490"/>
                  <a:pt x="3643895" y="1372872"/>
                </a:cubicBezTo>
                <a:cubicBezTo>
                  <a:pt x="3699463" y="1630254"/>
                  <a:pt x="3619854" y="1730517"/>
                  <a:pt x="3643895" y="1930468"/>
                </a:cubicBezTo>
                <a:cubicBezTo>
                  <a:pt x="3667936" y="2130419"/>
                  <a:pt x="3590032" y="2188501"/>
                  <a:pt x="3643895" y="2410001"/>
                </a:cubicBezTo>
                <a:cubicBezTo>
                  <a:pt x="3697758" y="2631501"/>
                  <a:pt x="3636239" y="2731859"/>
                  <a:pt x="3643895" y="3045661"/>
                </a:cubicBezTo>
                <a:cubicBezTo>
                  <a:pt x="3651551" y="3359463"/>
                  <a:pt x="3591042" y="3460564"/>
                  <a:pt x="3643895" y="3603257"/>
                </a:cubicBezTo>
                <a:cubicBezTo>
                  <a:pt x="3696748" y="3745950"/>
                  <a:pt x="3614467" y="4123045"/>
                  <a:pt x="3643895" y="4277948"/>
                </a:cubicBezTo>
                <a:cubicBezTo>
                  <a:pt x="3606035" y="4441614"/>
                  <a:pt x="3517955" y="4607439"/>
                  <a:pt x="3269120" y="4652723"/>
                </a:cubicBezTo>
                <a:cubicBezTo>
                  <a:pt x="2997899" y="4662768"/>
                  <a:pt x="2822548" y="4584836"/>
                  <a:pt x="2632364" y="4652723"/>
                </a:cubicBezTo>
                <a:cubicBezTo>
                  <a:pt x="2442180" y="4720610"/>
                  <a:pt x="2307933" y="4591688"/>
                  <a:pt x="2111382" y="4652723"/>
                </a:cubicBezTo>
                <a:cubicBezTo>
                  <a:pt x="1914831" y="4713758"/>
                  <a:pt x="1766254" y="4640537"/>
                  <a:pt x="1532513" y="4652723"/>
                </a:cubicBezTo>
                <a:cubicBezTo>
                  <a:pt x="1298772" y="4664909"/>
                  <a:pt x="1177819" y="4605178"/>
                  <a:pt x="1040474" y="4652723"/>
                </a:cubicBezTo>
                <a:cubicBezTo>
                  <a:pt x="903129" y="4700268"/>
                  <a:pt x="691793" y="4649738"/>
                  <a:pt x="374775" y="4652723"/>
                </a:cubicBezTo>
                <a:cubicBezTo>
                  <a:pt x="173519" y="4632607"/>
                  <a:pt x="-20868" y="4447838"/>
                  <a:pt x="0" y="4277948"/>
                </a:cubicBezTo>
                <a:cubicBezTo>
                  <a:pt x="-56297" y="4034059"/>
                  <a:pt x="20927" y="3947188"/>
                  <a:pt x="0" y="3642288"/>
                </a:cubicBezTo>
                <a:cubicBezTo>
                  <a:pt x="-20927" y="3337388"/>
                  <a:pt x="7854" y="3318742"/>
                  <a:pt x="0" y="3162756"/>
                </a:cubicBezTo>
                <a:cubicBezTo>
                  <a:pt x="-7854" y="3006770"/>
                  <a:pt x="63377" y="2832214"/>
                  <a:pt x="0" y="2605160"/>
                </a:cubicBezTo>
                <a:cubicBezTo>
                  <a:pt x="-63377" y="2378106"/>
                  <a:pt x="33437" y="2128332"/>
                  <a:pt x="0" y="2008532"/>
                </a:cubicBezTo>
                <a:cubicBezTo>
                  <a:pt x="-33437" y="1888732"/>
                  <a:pt x="3174" y="1631809"/>
                  <a:pt x="0" y="1372872"/>
                </a:cubicBezTo>
                <a:cubicBezTo>
                  <a:pt x="-3174" y="1113935"/>
                  <a:pt x="118144" y="774670"/>
                  <a:pt x="0" y="374775"/>
                </a:cubicBezTo>
                <a:close/>
              </a:path>
              <a:path extrusionOk="0" h="4652723" w="3643895">
                <a:moveTo>
                  <a:pt x="0" y="374775"/>
                </a:moveTo>
                <a:cubicBezTo>
                  <a:pt x="-25196" y="152250"/>
                  <a:pt x="137502" y="11368"/>
                  <a:pt x="374775" y="0"/>
                </a:cubicBezTo>
                <a:cubicBezTo>
                  <a:pt x="642236" y="-57929"/>
                  <a:pt x="843308" y="55805"/>
                  <a:pt x="1011531" y="0"/>
                </a:cubicBezTo>
                <a:cubicBezTo>
                  <a:pt x="1179754" y="-55805"/>
                  <a:pt x="1319342" y="34358"/>
                  <a:pt x="1561456" y="0"/>
                </a:cubicBezTo>
                <a:cubicBezTo>
                  <a:pt x="1803571" y="-34358"/>
                  <a:pt x="1883639" y="49197"/>
                  <a:pt x="2082439" y="0"/>
                </a:cubicBezTo>
                <a:cubicBezTo>
                  <a:pt x="2281239" y="-49197"/>
                  <a:pt x="2406922" y="6057"/>
                  <a:pt x="2690251" y="0"/>
                </a:cubicBezTo>
                <a:cubicBezTo>
                  <a:pt x="2973580" y="-6057"/>
                  <a:pt x="3119600" y="14166"/>
                  <a:pt x="3269120" y="0"/>
                </a:cubicBezTo>
                <a:cubicBezTo>
                  <a:pt x="3500621" y="-39900"/>
                  <a:pt x="3633484" y="176941"/>
                  <a:pt x="3643895" y="374775"/>
                </a:cubicBezTo>
                <a:cubicBezTo>
                  <a:pt x="3645745" y="544118"/>
                  <a:pt x="3579935" y="787890"/>
                  <a:pt x="3643895" y="932371"/>
                </a:cubicBezTo>
                <a:cubicBezTo>
                  <a:pt x="3707855" y="1076852"/>
                  <a:pt x="3596337" y="1206158"/>
                  <a:pt x="3643895" y="1372872"/>
                </a:cubicBezTo>
                <a:cubicBezTo>
                  <a:pt x="3691453" y="1539586"/>
                  <a:pt x="3621117" y="1711107"/>
                  <a:pt x="3643895" y="1930468"/>
                </a:cubicBezTo>
                <a:cubicBezTo>
                  <a:pt x="3666673" y="2149829"/>
                  <a:pt x="3596434" y="2324574"/>
                  <a:pt x="3643895" y="2488064"/>
                </a:cubicBezTo>
                <a:cubicBezTo>
                  <a:pt x="3691356" y="2651554"/>
                  <a:pt x="3610440" y="2789426"/>
                  <a:pt x="3643895" y="3006629"/>
                </a:cubicBezTo>
                <a:cubicBezTo>
                  <a:pt x="3677350" y="3223832"/>
                  <a:pt x="3601876" y="3413256"/>
                  <a:pt x="3643895" y="3642288"/>
                </a:cubicBezTo>
                <a:cubicBezTo>
                  <a:pt x="3685914" y="3871320"/>
                  <a:pt x="3581694" y="4069486"/>
                  <a:pt x="3643895" y="4277948"/>
                </a:cubicBezTo>
                <a:cubicBezTo>
                  <a:pt x="3612954" y="4490012"/>
                  <a:pt x="3451167" y="4635517"/>
                  <a:pt x="3269120" y="4652723"/>
                </a:cubicBezTo>
                <a:cubicBezTo>
                  <a:pt x="2973411" y="4705987"/>
                  <a:pt x="2962005" y="4621994"/>
                  <a:pt x="2661308" y="4652723"/>
                </a:cubicBezTo>
                <a:cubicBezTo>
                  <a:pt x="2360611" y="4683452"/>
                  <a:pt x="2331352" y="4637777"/>
                  <a:pt x="2082439" y="4652723"/>
                </a:cubicBezTo>
                <a:cubicBezTo>
                  <a:pt x="1833526" y="4667669"/>
                  <a:pt x="1826900" y="4648172"/>
                  <a:pt x="1590400" y="4652723"/>
                </a:cubicBezTo>
                <a:cubicBezTo>
                  <a:pt x="1353900" y="4657274"/>
                  <a:pt x="1224014" y="4618919"/>
                  <a:pt x="1069418" y="4652723"/>
                </a:cubicBezTo>
                <a:cubicBezTo>
                  <a:pt x="914822" y="4686527"/>
                  <a:pt x="585664" y="4575696"/>
                  <a:pt x="374775" y="4652723"/>
                </a:cubicBezTo>
                <a:cubicBezTo>
                  <a:pt x="194583" y="4647054"/>
                  <a:pt x="6174" y="4543556"/>
                  <a:pt x="0" y="4277948"/>
                </a:cubicBezTo>
                <a:cubicBezTo>
                  <a:pt x="-32655" y="4066013"/>
                  <a:pt x="42567" y="3915011"/>
                  <a:pt x="0" y="3798415"/>
                </a:cubicBezTo>
                <a:cubicBezTo>
                  <a:pt x="-42567" y="3681819"/>
                  <a:pt x="33402" y="3464792"/>
                  <a:pt x="0" y="3357914"/>
                </a:cubicBezTo>
                <a:cubicBezTo>
                  <a:pt x="-33402" y="3251036"/>
                  <a:pt x="29332" y="3072854"/>
                  <a:pt x="0" y="2917413"/>
                </a:cubicBezTo>
                <a:cubicBezTo>
                  <a:pt x="-29332" y="2761972"/>
                  <a:pt x="8037" y="2510955"/>
                  <a:pt x="0" y="2359817"/>
                </a:cubicBezTo>
                <a:cubicBezTo>
                  <a:pt x="-8037" y="2208679"/>
                  <a:pt x="39330" y="1991547"/>
                  <a:pt x="0" y="1880285"/>
                </a:cubicBezTo>
                <a:cubicBezTo>
                  <a:pt x="-39330" y="1769023"/>
                  <a:pt x="55064" y="1544326"/>
                  <a:pt x="0" y="1283657"/>
                </a:cubicBezTo>
                <a:cubicBezTo>
                  <a:pt x="-55064" y="1022988"/>
                  <a:pt x="3546" y="727711"/>
                  <a:pt x="0" y="374775"/>
                </a:cubicBezTo>
                <a:close/>
              </a:path>
            </a:pathLst>
          </a:custGeom>
          <a:solidFill>
            <a:srgbClr val="BE8462"/>
          </a:solidFill>
          <a:ln cap="flat" cmpd="sng" w="12700">
            <a:solidFill>
              <a:srgbClr val="BE846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180000" spcFirstLastPara="1" rIns="180000" wrap="square" tIns="457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0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成對</a:t>
            </a:r>
            <a:r>
              <a:rPr b="0" i="0" lang="zh-TW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位於</a:t>
            </a:r>
            <a:r>
              <a:rPr b="1" i="0" lang="zh-TW" sz="20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後腰</a:t>
            </a:r>
            <a:r>
              <a:rPr b="0" i="0" lang="zh-TW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部</a:t>
            </a:r>
            <a:br>
              <a:rPr b="0" i="0" lang="zh-TW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zh-TW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左右肋骨下緣</a:t>
            </a:r>
            <a:endParaRPr b="0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0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左高右低</a:t>
            </a:r>
            <a:endParaRPr b="1" i="0" sz="16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0" name="Google Shape;220;p5"/>
          <p:cNvPicPr preferRelativeResize="0"/>
          <p:nvPr/>
        </p:nvPicPr>
        <p:blipFill rotWithShape="1">
          <a:blip r:embed="rId4">
            <a:alphaModFix/>
          </a:blip>
          <a:srcRect b="39915" l="0" r="0" t="0"/>
          <a:stretch/>
        </p:blipFill>
        <p:spPr>
          <a:xfrm>
            <a:off x="6820048" y="2700061"/>
            <a:ext cx="2104566" cy="33356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, 向量圖形 的圖片&#10;&#10;自動產生的描述" id="221" name="Google Shape;221;p5"/>
          <p:cNvPicPr preferRelativeResize="0"/>
          <p:nvPr/>
        </p:nvPicPr>
        <p:blipFill rotWithShape="1">
          <a:blip r:embed="rId5">
            <a:alphaModFix/>
          </a:blip>
          <a:srcRect b="20353" l="0" r="0" t="0"/>
          <a:stretch/>
        </p:blipFill>
        <p:spPr>
          <a:xfrm>
            <a:off x="-394393" y="2907327"/>
            <a:ext cx="3600555" cy="34127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, 向量圖形 的圖片&#10;&#10;自動產生的描述" id="222" name="Google Shape;222;p5"/>
          <p:cNvPicPr preferRelativeResize="0"/>
          <p:nvPr/>
        </p:nvPicPr>
        <p:blipFill rotWithShape="1">
          <a:blip r:embed="rId6">
            <a:alphaModFix/>
          </a:blip>
          <a:srcRect b="23128" l="-1147" r="1146" t="-23129"/>
          <a:stretch/>
        </p:blipFill>
        <p:spPr>
          <a:xfrm>
            <a:off x="8924614" y="1854918"/>
            <a:ext cx="3752088" cy="44651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6"/>
          <p:cNvSpPr txBox="1"/>
          <p:nvPr>
            <p:ph idx="2" type="body"/>
          </p:nvPr>
        </p:nvSpPr>
        <p:spPr>
          <a:xfrm>
            <a:off x="200025" y="6440488"/>
            <a:ext cx="76057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1200"/>
              <a:buFont typeface="Montserrat SemiBold"/>
              <a:buAutoNum type="arabicPeriod"/>
            </a:pPr>
            <a:r>
              <a:rPr lang="zh-TW"/>
              <a:t>衛生福利部國民健康署。慢性腎臟病健康管理手冊(2018)。</a:t>
            </a:r>
            <a:endParaRPr/>
          </a:p>
        </p:txBody>
      </p:sp>
      <p:sp>
        <p:nvSpPr>
          <p:cNvPr id="228" name="Google Shape;228;p6"/>
          <p:cNvSpPr/>
          <p:nvPr>
            <p:ph idx="12" type="sldNum"/>
          </p:nvPr>
        </p:nvSpPr>
        <p:spPr>
          <a:xfrm>
            <a:off x="11631835" y="6433242"/>
            <a:ext cx="360000" cy="360000"/>
          </a:xfrm>
          <a:prstGeom prst="roundRect">
            <a:avLst>
              <a:gd fmla="val 16667" name="adj"/>
            </a:avLst>
          </a:prstGeom>
          <a:solidFill>
            <a:srgbClr val="BE846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29" name="Google Shape;229;p6"/>
          <p:cNvSpPr txBox="1"/>
          <p:nvPr>
            <p:ph type="title"/>
          </p:nvPr>
        </p:nvSpPr>
        <p:spPr>
          <a:xfrm>
            <a:off x="449943" y="365126"/>
            <a:ext cx="11292114" cy="644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3600"/>
              <a:buFont typeface="Microsoft JhengHei"/>
              <a:buNone/>
            </a:pPr>
            <a:r>
              <a:rPr b="1" lang="zh-TW">
                <a:latin typeface="Microsoft JhengHei"/>
                <a:ea typeface="Microsoft JhengHei"/>
                <a:cs typeface="Microsoft JhengHei"/>
                <a:sym typeface="Microsoft JhengHei"/>
              </a:rPr>
              <a:t>腰子是如何工作的？代謝工廠功能多！</a:t>
            </a:r>
            <a:r>
              <a:rPr b="1" baseline="30000" lang="zh-TW">
                <a:latin typeface="Microsoft JhengHei"/>
                <a:ea typeface="Microsoft JhengHei"/>
                <a:cs typeface="Microsoft JhengHei"/>
                <a:sym typeface="Microsoft JhengHei"/>
              </a:rPr>
              <a:t>1</a:t>
            </a:r>
            <a:endParaRPr baseline="30000"/>
          </a:p>
        </p:txBody>
      </p:sp>
      <p:sp>
        <p:nvSpPr>
          <p:cNvPr id="230" name="Google Shape;230;p6"/>
          <p:cNvSpPr/>
          <p:nvPr/>
        </p:nvSpPr>
        <p:spPr>
          <a:xfrm>
            <a:off x="780222" y="1185548"/>
            <a:ext cx="10851614" cy="4952008"/>
          </a:xfrm>
          <a:custGeom>
            <a:rect b="b" l="l" r="r" t="t"/>
            <a:pathLst>
              <a:path extrusionOk="0" fill="none" h="4952008" w="10851614">
                <a:moveTo>
                  <a:pt x="0" y="460735"/>
                </a:moveTo>
                <a:cubicBezTo>
                  <a:pt x="976" y="250714"/>
                  <a:pt x="223016" y="-15019"/>
                  <a:pt x="460735" y="0"/>
                </a:cubicBezTo>
                <a:cubicBezTo>
                  <a:pt x="724500" y="-15197"/>
                  <a:pt x="948110" y="-4908"/>
                  <a:pt x="1122745" y="0"/>
                </a:cubicBezTo>
                <a:cubicBezTo>
                  <a:pt x="1297380" y="4908"/>
                  <a:pt x="1658723" y="10803"/>
                  <a:pt x="1983357" y="0"/>
                </a:cubicBezTo>
                <a:cubicBezTo>
                  <a:pt x="2307991" y="-10803"/>
                  <a:pt x="2476394" y="20490"/>
                  <a:pt x="2645367" y="0"/>
                </a:cubicBezTo>
                <a:cubicBezTo>
                  <a:pt x="2814340" y="-20490"/>
                  <a:pt x="3113937" y="-37265"/>
                  <a:pt x="3505979" y="0"/>
                </a:cubicBezTo>
                <a:cubicBezTo>
                  <a:pt x="3898021" y="37265"/>
                  <a:pt x="3953522" y="-8678"/>
                  <a:pt x="4068687" y="0"/>
                </a:cubicBezTo>
                <a:cubicBezTo>
                  <a:pt x="4183852" y="8678"/>
                  <a:pt x="4322678" y="-16271"/>
                  <a:pt x="4532094" y="0"/>
                </a:cubicBezTo>
                <a:cubicBezTo>
                  <a:pt x="4741510" y="16271"/>
                  <a:pt x="4958466" y="-7446"/>
                  <a:pt x="5194104" y="0"/>
                </a:cubicBezTo>
                <a:cubicBezTo>
                  <a:pt x="5429742" y="7446"/>
                  <a:pt x="5766545" y="-9166"/>
                  <a:pt x="5955415" y="0"/>
                </a:cubicBezTo>
                <a:cubicBezTo>
                  <a:pt x="6144285" y="9166"/>
                  <a:pt x="6596979" y="-6749"/>
                  <a:pt x="6816027" y="0"/>
                </a:cubicBezTo>
                <a:cubicBezTo>
                  <a:pt x="7035075" y="6749"/>
                  <a:pt x="7263742" y="-31552"/>
                  <a:pt x="7577338" y="0"/>
                </a:cubicBezTo>
                <a:cubicBezTo>
                  <a:pt x="7890934" y="31552"/>
                  <a:pt x="8226465" y="40294"/>
                  <a:pt x="8437951" y="0"/>
                </a:cubicBezTo>
                <a:cubicBezTo>
                  <a:pt x="8649437" y="-40294"/>
                  <a:pt x="9012939" y="21836"/>
                  <a:pt x="9199262" y="0"/>
                </a:cubicBezTo>
                <a:cubicBezTo>
                  <a:pt x="9385585" y="-21836"/>
                  <a:pt x="9443238" y="2443"/>
                  <a:pt x="9662668" y="0"/>
                </a:cubicBezTo>
                <a:cubicBezTo>
                  <a:pt x="9882098" y="-2443"/>
                  <a:pt x="10234446" y="-31375"/>
                  <a:pt x="10390879" y="0"/>
                </a:cubicBezTo>
                <a:cubicBezTo>
                  <a:pt x="10683907" y="5942"/>
                  <a:pt x="10859359" y="218160"/>
                  <a:pt x="10851614" y="460735"/>
                </a:cubicBezTo>
                <a:cubicBezTo>
                  <a:pt x="10859861" y="675426"/>
                  <a:pt x="10828538" y="1010332"/>
                  <a:pt x="10851614" y="1172797"/>
                </a:cubicBezTo>
                <a:cubicBezTo>
                  <a:pt x="10874690" y="1335262"/>
                  <a:pt x="10857803" y="1528347"/>
                  <a:pt x="10851614" y="1763942"/>
                </a:cubicBezTo>
                <a:cubicBezTo>
                  <a:pt x="10845425" y="1999537"/>
                  <a:pt x="10879705" y="2144318"/>
                  <a:pt x="10851614" y="2355088"/>
                </a:cubicBezTo>
                <a:cubicBezTo>
                  <a:pt x="10823523" y="2565858"/>
                  <a:pt x="10872329" y="2796430"/>
                  <a:pt x="10851614" y="3026844"/>
                </a:cubicBezTo>
                <a:cubicBezTo>
                  <a:pt x="10830899" y="3257258"/>
                  <a:pt x="10819473" y="3510620"/>
                  <a:pt x="10851614" y="3698601"/>
                </a:cubicBezTo>
                <a:cubicBezTo>
                  <a:pt x="10883755" y="3886582"/>
                  <a:pt x="10835989" y="4133421"/>
                  <a:pt x="10851614" y="4491273"/>
                </a:cubicBezTo>
                <a:cubicBezTo>
                  <a:pt x="10802252" y="4757416"/>
                  <a:pt x="10609493" y="4985648"/>
                  <a:pt x="10390879" y="4952008"/>
                </a:cubicBezTo>
                <a:cubicBezTo>
                  <a:pt x="10188147" y="4990171"/>
                  <a:pt x="9938836" y="4945331"/>
                  <a:pt x="9530267" y="4952008"/>
                </a:cubicBezTo>
                <a:cubicBezTo>
                  <a:pt x="9121698" y="4958685"/>
                  <a:pt x="9231278" y="4941178"/>
                  <a:pt x="9066860" y="4952008"/>
                </a:cubicBezTo>
                <a:cubicBezTo>
                  <a:pt x="8902442" y="4962838"/>
                  <a:pt x="8504653" y="4927163"/>
                  <a:pt x="8305549" y="4952008"/>
                </a:cubicBezTo>
                <a:cubicBezTo>
                  <a:pt x="8106445" y="4976853"/>
                  <a:pt x="7832431" y="4960568"/>
                  <a:pt x="7444936" y="4952008"/>
                </a:cubicBezTo>
                <a:cubicBezTo>
                  <a:pt x="7057441" y="4943448"/>
                  <a:pt x="7230465" y="4969551"/>
                  <a:pt x="7080831" y="4952008"/>
                </a:cubicBezTo>
                <a:cubicBezTo>
                  <a:pt x="6931197" y="4934465"/>
                  <a:pt x="6524208" y="4933516"/>
                  <a:pt x="6220219" y="4952008"/>
                </a:cubicBezTo>
                <a:cubicBezTo>
                  <a:pt x="5916230" y="4970500"/>
                  <a:pt x="5587571" y="4911373"/>
                  <a:pt x="5359606" y="4952008"/>
                </a:cubicBezTo>
                <a:cubicBezTo>
                  <a:pt x="5131641" y="4992643"/>
                  <a:pt x="5132452" y="4947375"/>
                  <a:pt x="4995501" y="4952008"/>
                </a:cubicBezTo>
                <a:cubicBezTo>
                  <a:pt x="4858550" y="4956641"/>
                  <a:pt x="4564820" y="4982668"/>
                  <a:pt x="4333491" y="4952008"/>
                </a:cubicBezTo>
                <a:cubicBezTo>
                  <a:pt x="4102162" y="4921349"/>
                  <a:pt x="3903758" y="4954610"/>
                  <a:pt x="3770783" y="4952008"/>
                </a:cubicBezTo>
                <a:cubicBezTo>
                  <a:pt x="3637808" y="4949406"/>
                  <a:pt x="3326384" y="4980099"/>
                  <a:pt x="3208075" y="4952008"/>
                </a:cubicBezTo>
                <a:cubicBezTo>
                  <a:pt x="3089766" y="4923917"/>
                  <a:pt x="2911806" y="4962799"/>
                  <a:pt x="2645367" y="4952008"/>
                </a:cubicBezTo>
                <a:cubicBezTo>
                  <a:pt x="2378928" y="4941217"/>
                  <a:pt x="2449444" y="4958041"/>
                  <a:pt x="2281261" y="4952008"/>
                </a:cubicBezTo>
                <a:cubicBezTo>
                  <a:pt x="2113078" y="4945975"/>
                  <a:pt x="1823290" y="4947246"/>
                  <a:pt x="1420649" y="4952008"/>
                </a:cubicBezTo>
                <a:cubicBezTo>
                  <a:pt x="1018008" y="4956770"/>
                  <a:pt x="736417" y="4960011"/>
                  <a:pt x="460735" y="4952008"/>
                </a:cubicBezTo>
                <a:cubicBezTo>
                  <a:pt x="146381" y="4937666"/>
                  <a:pt x="-466" y="4733055"/>
                  <a:pt x="0" y="4491273"/>
                </a:cubicBezTo>
                <a:cubicBezTo>
                  <a:pt x="-25638" y="4304639"/>
                  <a:pt x="25510" y="3986046"/>
                  <a:pt x="0" y="3779211"/>
                </a:cubicBezTo>
                <a:cubicBezTo>
                  <a:pt x="-25510" y="3572376"/>
                  <a:pt x="23604" y="3390377"/>
                  <a:pt x="0" y="3067150"/>
                </a:cubicBezTo>
                <a:cubicBezTo>
                  <a:pt x="-23604" y="2743923"/>
                  <a:pt x="1213" y="2649475"/>
                  <a:pt x="0" y="2435699"/>
                </a:cubicBezTo>
                <a:cubicBezTo>
                  <a:pt x="-1213" y="2221923"/>
                  <a:pt x="-12469" y="2101367"/>
                  <a:pt x="0" y="1844553"/>
                </a:cubicBezTo>
                <a:cubicBezTo>
                  <a:pt x="12469" y="1587739"/>
                  <a:pt x="-26077" y="1526176"/>
                  <a:pt x="0" y="1253407"/>
                </a:cubicBezTo>
                <a:cubicBezTo>
                  <a:pt x="26077" y="980638"/>
                  <a:pt x="-29923" y="667099"/>
                  <a:pt x="0" y="460735"/>
                </a:cubicBezTo>
                <a:close/>
              </a:path>
              <a:path extrusionOk="0" h="4952008" w="10851614">
                <a:moveTo>
                  <a:pt x="0" y="460735"/>
                </a:moveTo>
                <a:cubicBezTo>
                  <a:pt x="-14802" y="197148"/>
                  <a:pt x="187458" y="7063"/>
                  <a:pt x="460735" y="0"/>
                </a:cubicBezTo>
                <a:cubicBezTo>
                  <a:pt x="791555" y="32362"/>
                  <a:pt x="1088417" y="566"/>
                  <a:pt x="1321347" y="0"/>
                </a:cubicBezTo>
                <a:cubicBezTo>
                  <a:pt x="1554277" y="-566"/>
                  <a:pt x="1719615" y="15970"/>
                  <a:pt x="1884056" y="0"/>
                </a:cubicBezTo>
                <a:cubicBezTo>
                  <a:pt x="2048497" y="-15970"/>
                  <a:pt x="2239839" y="4743"/>
                  <a:pt x="2347462" y="0"/>
                </a:cubicBezTo>
                <a:cubicBezTo>
                  <a:pt x="2455085" y="-4743"/>
                  <a:pt x="2886048" y="-9963"/>
                  <a:pt x="3108773" y="0"/>
                </a:cubicBezTo>
                <a:cubicBezTo>
                  <a:pt x="3331498" y="9963"/>
                  <a:pt x="3546947" y="-15193"/>
                  <a:pt x="3671482" y="0"/>
                </a:cubicBezTo>
                <a:cubicBezTo>
                  <a:pt x="3796017" y="15193"/>
                  <a:pt x="4168163" y="-12858"/>
                  <a:pt x="4532094" y="0"/>
                </a:cubicBezTo>
                <a:cubicBezTo>
                  <a:pt x="4896025" y="12858"/>
                  <a:pt x="4783838" y="22547"/>
                  <a:pt x="4995501" y="0"/>
                </a:cubicBezTo>
                <a:cubicBezTo>
                  <a:pt x="5207164" y="-22547"/>
                  <a:pt x="5651515" y="7814"/>
                  <a:pt x="5856113" y="0"/>
                </a:cubicBezTo>
                <a:cubicBezTo>
                  <a:pt x="6060711" y="-7814"/>
                  <a:pt x="6131453" y="8494"/>
                  <a:pt x="6220219" y="0"/>
                </a:cubicBezTo>
                <a:cubicBezTo>
                  <a:pt x="6308985" y="-8494"/>
                  <a:pt x="6656037" y="-29292"/>
                  <a:pt x="6882228" y="0"/>
                </a:cubicBezTo>
                <a:cubicBezTo>
                  <a:pt x="7108419" y="29292"/>
                  <a:pt x="7256035" y="-22500"/>
                  <a:pt x="7544238" y="0"/>
                </a:cubicBezTo>
                <a:cubicBezTo>
                  <a:pt x="7832441" y="22500"/>
                  <a:pt x="7988350" y="-19710"/>
                  <a:pt x="8106946" y="0"/>
                </a:cubicBezTo>
                <a:cubicBezTo>
                  <a:pt x="8225542" y="19710"/>
                  <a:pt x="8645276" y="36325"/>
                  <a:pt x="8967558" y="0"/>
                </a:cubicBezTo>
                <a:cubicBezTo>
                  <a:pt x="9289840" y="-36325"/>
                  <a:pt x="9621887" y="32174"/>
                  <a:pt x="9828171" y="0"/>
                </a:cubicBezTo>
                <a:cubicBezTo>
                  <a:pt x="10034455" y="-32174"/>
                  <a:pt x="10265053" y="-8598"/>
                  <a:pt x="10390879" y="0"/>
                </a:cubicBezTo>
                <a:cubicBezTo>
                  <a:pt x="10606746" y="-36359"/>
                  <a:pt x="10820533" y="159815"/>
                  <a:pt x="10851614" y="460735"/>
                </a:cubicBezTo>
                <a:cubicBezTo>
                  <a:pt x="10864229" y="743541"/>
                  <a:pt x="10833899" y="960667"/>
                  <a:pt x="10851614" y="1172797"/>
                </a:cubicBezTo>
                <a:cubicBezTo>
                  <a:pt x="10869329" y="1384927"/>
                  <a:pt x="10870681" y="1533125"/>
                  <a:pt x="10851614" y="1723637"/>
                </a:cubicBezTo>
                <a:cubicBezTo>
                  <a:pt x="10832547" y="1914149"/>
                  <a:pt x="10858547" y="2024198"/>
                  <a:pt x="10851614" y="2314782"/>
                </a:cubicBezTo>
                <a:cubicBezTo>
                  <a:pt x="10844681" y="2605366"/>
                  <a:pt x="10851205" y="2700712"/>
                  <a:pt x="10851614" y="3067150"/>
                </a:cubicBezTo>
                <a:cubicBezTo>
                  <a:pt x="10852023" y="3433588"/>
                  <a:pt x="10847562" y="3597430"/>
                  <a:pt x="10851614" y="3738906"/>
                </a:cubicBezTo>
                <a:cubicBezTo>
                  <a:pt x="10855666" y="3880382"/>
                  <a:pt x="10835454" y="4184622"/>
                  <a:pt x="10851614" y="4491273"/>
                </a:cubicBezTo>
                <a:cubicBezTo>
                  <a:pt x="10850542" y="4716819"/>
                  <a:pt x="10652546" y="4953512"/>
                  <a:pt x="10390879" y="4952008"/>
                </a:cubicBezTo>
                <a:cubicBezTo>
                  <a:pt x="10064125" y="4954359"/>
                  <a:pt x="9988869" y="4938987"/>
                  <a:pt x="9728869" y="4952008"/>
                </a:cubicBezTo>
                <a:cubicBezTo>
                  <a:pt x="9468869" y="4965030"/>
                  <a:pt x="9325306" y="4956029"/>
                  <a:pt x="9066860" y="4952008"/>
                </a:cubicBezTo>
                <a:cubicBezTo>
                  <a:pt x="8808414" y="4947987"/>
                  <a:pt x="8745324" y="4971281"/>
                  <a:pt x="8603453" y="4952008"/>
                </a:cubicBezTo>
                <a:cubicBezTo>
                  <a:pt x="8461582" y="4932735"/>
                  <a:pt x="8203424" y="4948646"/>
                  <a:pt x="7842142" y="4952008"/>
                </a:cubicBezTo>
                <a:cubicBezTo>
                  <a:pt x="7480860" y="4955370"/>
                  <a:pt x="7562439" y="4958956"/>
                  <a:pt x="7378735" y="4952008"/>
                </a:cubicBezTo>
                <a:cubicBezTo>
                  <a:pt x="7195031" y="4945060"/>
                  <a:pt x="6811169" y="4965735"/>
                  <a:pt x="6617424" y="4952008"/>
                </a:cubicBezTo>
                <a:cubicBezTo>
                  <a:pt x="6423679" y="4938281"/>
                  <a:pt x="6345931" y="4949504"/>
                  <a:pt x="6253319" y="4952008"/>
                </a:cubicBezTo>
                <a:cubicBezTo>
                  <a:pt x="6160708" y="4954512"/>
                  <a:pt x="5694476" y="4922273"/>
                  <a:pt x="5492008" y="4952008"/>
                </a:cubicBezTo>
                <a:cubicBezTo>
                  <a:pt x="5289540" y="4981743"/>
                  <a:pt x="5155244" y="4934872"/>
                  <a:pt x="5028601" y="4952008"/>
                </a:cubicBezTo>
                <a:cubicBezTo>
                  <a:pt x="4901958" y="4969144"/>
                  <a:pt x="4807675" y="4938367"/>
                  <a:pt x="4664496" y="4952008"/>
                </a:cubicBezTo>
                <a:cubicBezTo>
                  <a:pt x="4521318" y="4965649"/>
                  <a:pt x="4403764" y="4970717"/>
                  <a:pt x="4201089" y="4952008"/>
                </a:cubicBezTo>
                <a:cubicBezTo>
                  <a:pt x="3998414" y="4933299"/>
                  <a:pt x="3599035" y="4916914"/>
                  <a:pt x="3439778" y="4952008"/>
                </a:cubicBezTo>
                <a:cubicBezTo>
                  <a:pt x="3280521" y="4987102"/>
                  <a:pt x="3152709" y="4934536"/>
                  <a:pt x="2976371" y="4952008"/>
                </a:cubicBezTo>
                <a:cubicBezTo>
                  <a:pt x="2800033" y="4969480"/>
                  <a:pt x="2769344" y="4943392"/>
                  <a:pt x="2612266" y="4952008"/>
                </a:cubicBezTo>
                <a:cubicBezTo>
                  <a:pt x="2455188" y="4960624"/>
                  <a:pt x="2335139" y="4930816"/>
                  <a:pt x="2148859" y="4952008"/>
                </a:cubicBezTo>
                <a:cubicBezTo>
                  <a:pt x="1962579" y="4973200"/>
                  <a:pt x="1803044" y="4943470"/>
                  <a:pt x="1586151" y="4952008"/>
                </a:cubicBezTo>
                <a:cubicBezTo>
                  <a:pt x="1369258" y="4960546"/>
                  <a:pt x="858728" y="5002352"/>
                  <a:pt x="460735" y="4952008"/>
                </a:cubicBezTo>
                <a:cubicBezTo>
                  <a:pt x="178070" y="4980010"/>
                  <a:pt x="16220" y="4749370"/>
                  <a:pt x="0" y="4491273"/>
                </a:cubicBezTo>
                <a:cubicBezTo>
                  <a:pt x="21304" y="4300987"/>
                  <a:pt x="-37479" y="4086810"/>
                  <a:pt x="0" y="3738906"/>
                </a:cubicBezTo>
                <a:cubicBezTo>
                  <a:pt x="37479" y="3391002"/>
                  <a:pt x="-15271" y="3318422"/>
                  <a:pt x="0" y="2986539"/>
                </a:cubicBezTo>
                <a:cubicBezTo>
                  <a:pt x="15271" y="2654656"/>
                  <a:pt x="4463" y="2550802"/>
                  <a:pt x="0" y="2274477"/>
                </a:cubicBezTo>
                <a:cubicBezTo>
                  <a:pt x="-4463" y="1998152"/>
                  <a:pt x="-21066" y="1825012"/>
                  <a:pt x="0" y="1643026"/>
                </a:cubicBezTo>
                <a:cubicBezTo>
                  <a:pt x="21066" y="1461040"/>
                  <a:pt x="-26684" y="764124"/>
                  <a:pt x="0" y="460735"/>
                </a:cubicBezTo>
                <a:close/>
              </a:path>
            </a:pathLst>
          </a:custGeom>
          <a:solidFill>
            <a:schemeClr val="lt1"/>
          </a:solidFill>
          <a:ln cap="flat" cmpd="sng" w="15875">
            <a:solidFill>
              <a:srgbClr val="BE846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4176000" spcFirstLastPara="1" rIns="180000" wrap="square" tIns="3240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31" name="Google Shape;231;p6"/>
          <p:cNvPicPr preferRelativeResize="0"/>
          <p:nvPr/>
        </p:nvPicPr>
        <p:blipFill rotWithShape="1">
          <a:blip r:embed="rId3">
            <a:alphaModFix/>
          </a:blip>
          <a:srcRect b="28623" l="0" r="0" t="0"/>
          <a:stretch/>
        </p:blipFill>
        <p:spPr>
          <a:xfrm>
            <a:off x="7886368" y="1469881"/>
            <a:ext cx="2392679" cy="464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51583" y="1938602"/>
            <a:ext cx="469633" cy="527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6"/>
          <p:cNvPicPr preferRelativeResize="0"/>
          <p:nvPr/>
        </p:nvPicPr>
        <p:blipFill rotWithShape="1">
          <a:blip r:embed="rId5">
            <a:alphaModFix/>
          </a:blip>
          <a:srcRect b="33118" l="1" r="-11091" t="0"/>
          <a:stretch/>
        </p:blipFill>
        <p:spPr>
          <a:xfrm flipH="1">
            <a:off x="9034044" y="5162384"/>
            <a:ext cx="97329" cy="94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9034045" y="2098384"/>
            <a:ext cx="113826" cy="1563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 rot="-1259368">
            <a:off x="9217502" y="4304956"/>
            <a:ext cx="2033244" cy="1634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451691" y="2662847"/>
            <a:ext cx="1248908" cy="926872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6"/>
          <p:cNvSpPr txBox="1"/>
          <p:nvPr/>
        </p:nvSpPr>
        <p:spPr>
          <a:xfrm>
            <a:off x="1347537" y="1991418"/>
            <a:ext cx="6135119" cy="32493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-352425" lvl="0" marL="3619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C4A37"/>
              </a:buClr>
              <a:buSzPts val="2400"/>
              <a:buFont typeface="Arial"/>
              <a:buChar char="•"/>
            </a:pPr>
            <a:r>
              <a:rPr b="0" i="0" lang="zh-TW" sz="2400" u="none" cap="none" strike="noStrike"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rPr>
              <a:t>我是重要的代謝器官，負責調節體內</a:t>
            </a:r>
            <a:r>
              <a:rPr b="1" i="0" lang="zh-TW" sz="24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水分</a:t>
            </a:r>
            <a:r>
              <a:rPr b="0" i="0" lang="zh-TW" sz="24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、</a:t>
            </a:r>
            <a:r>
              <a:rPr b="1" i="0" lang="zh-TW" sz="24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廢棄物</a:t>
            </a:r>
            <a:r>
              <a:rPr b="0" i="0" lang="zh-TW" sz="24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、</a:t>
            </a:r>
            <a:r>
              <a:rPr b="1" i="0" lang="zh-TW" sz="24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酸鹼平衡</a:t>
            </a:r>
            <a:r>
              <a:rPr b="0" i="0" lang="zh-TW" sz="2400" u="none" cap="none" strike="noStrike"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rPr>
              <a:t>。</a:t>
            </a:r>
            <a:endParaRPr b="0" i="0" sz="2400" u="none" cap="none" strike="noStrike">
              <a:solidFill>
                <a:srgbClr val="6C4A3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2425" lvl="0" marL="3619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C4A37"/>
              </a:buClr>
              <a:buSzPts val="2400"/>
              <a:buFont typeface="Arial"/>
              <a:buChar char="•"/>
            </a:pPr>
            <a:r>
              <a:rPr b="0" i="0" lang="zh-TW" sz="2400" u="none" cap="none" strike="noStrike"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rPr>
              <a:t>經過一系列加工，</a:t>
            </a:r>
            <a:r>
              <a:rPr b="1" i="0" lang="zh-TW" sz="24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形成尿液</a:t>
            </a:r>
            <a:r>
              <a:rPr b="0" i="0" lang="zh-TW" sz="2400" u="none" cap="none" strike="noStrike"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rPr>
              <a:t>，將水分及廢物排出體外。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7"/>
          <p:cNvSpPr/>
          <p:nvPr>
            <p:ph idx="12" type="sldNum"/>
          </p:nvPr>
        </p:nvSpPr>
        <p:spPr>
          <a:xfrm>
            <a:off x="11631835" y="6433242"/>
            <a:ext cx="360000" cy="360000"/>
          </a:xfrm>
          <a:prstGeom prst="roundRect">
            <a:avLst>
              <a:gd fmla="val 16667" name="adj"/>
            </a:avLst>
          </a:prstGeom>
          <a:solidFill>
            <a:srgbClr val="BE846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43" name="Google Shape;243;p7"/>
          <p:cNvSpPr txBox="1"/>
          <p:nvPr>
            <p:ph type="title"/>
          </p:nvPr>
        </p:nvSpPr>
        <p:spPr>
          <a:xfrm>
            <a:off x="449943" y="365126"/>
            <a:ext cx="11292114" cy="644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3600"/>
              <a:buFont typeface="Microsoft JhengHei"/>
              <a:buNone/>
            </a:pPr>
            <a:r>
              <a:rPr b="1" lang="zh-TW">
                <a:latin typeface="Microsoft JhengHei"/>
                <a:ea typeface="Microsoft JhengHei"/>
                <a:cs typeface="Microsoft JhengHei"/>
                <a:sym typeface="Microsoft JhengHei"/>
              </a:rPr>
              <a:t>調節水分 / 鹽分有一套！</a:t>
            </a:r>
            <a:r>
              <a:rPr b="1" baseline="30000" lang="zh-TW">
                <a:latin typeface="Microsoft JhengHei"/>
                <a:ea typeface="Microsoft JhengHei"/>
                <a:cs typeface="Microsoft JhengHei"/>
                <a:sym typeface="Microsoft JhengHei"/>
              </a:rPr>
              <a:t>1</a:t>
            </a:r>
            <a:endParaRPr/>
          </a:p>
        </p:txBody>
      </p:sp>
      <p:sp>
        <p:nvSpPr>
          <p:cNvPr id="244" name="Google Shape;244;p7"/>
          <p:cNvSpPr txBox="1"/>
          <p:nvPr>
            <p:ph idx="2" type="body"/>
          </p:nvPr>
        </p:nvSpPr>
        <p:spPr>
          <a:xfrm>
            <a:off x="200025" y="6440488"/>
            <a:ext cx="76057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1200"/>
              <a:buFont typeface="Montserrat SemiBold"/>
              <a:buAutoNum type="arabicPeriod"/>
            </a:pPr>
            <a:r>
              <a:rPr lang="zh-TW"/>
              <a:t>衛生福利部國民健康署。慢性腎臟病健康管理手冊(2018)。</a:t>
            </a:r>
            <a:endParaRPr/>
          </a:p>
        </p:txBody>
      </p:sp>
      <p:sp>
        <p:nvSpPr>
          <p:cNvPr id="245" name="Google Shape;245;p7"/>
          <p:cNvSpPr txBox="1"/>
          <p:nvPr/>
        </p:nvSpPr>
        <p:spPr>
          <a:xfrm>
            <a:off x="5027241" y="2776302"/>
            <a:ext cx="6604593" cy="20672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2400"/>
              <a:buFont typeface="Arial"/>
              <a:buChar char="•"/>
            </a:pPr>
            <a:r>
              <a:rPr b="0" i="0" lang="zh-TW" sz="2400" u="none" cap="none" strike="noStrike"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rPr>
              <a:t>腎元是腎臟工作的基本單位，</a:t>
            </a:r>
            <a:br>
              <a:rPr b="0" i="0" lang="zh-TW" sz="2400" u="none" cap="none" strike="noStrike"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zh-TW" sz="2400" u="none" cap="none" strike="noStrike"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rPr>
              <a:t>每個腎臟由約</a:t>
            </a:r>
            <a:r>
              <a:rPr b="1" i="0" lang="zh-TW" sz="24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一百萬個腎元</a:t>
            </a:r>
            <a:r>
              <a:rPr b="0" i="0" lang="zh-TW" sz="2400" u="none" cap="none" strike="noStrike"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rPr>
              <a:t>所組成。</a:t>
            </a:r>
            <a:endParaRPr/>
          </a:p>
          <a:p>
            <a:pPr indent="-285750" lvl="0" marL="285750" marR="0" rtl="0" algn="l">
              <a:spcBef>
                <a:spcPts val="1000"/>
              </a:spcBef>
              <a:spcAft>
                <a:spcPts val="0"/>
              </a:spcAft>
              <a:buClr>
                <a:srgbClr val="6C4A37"/>
              </a:buClr>
              <a:buSzPts val="2400"/>
              <a:buFont typeface="Arial"/>
              <a:buChar char="•"/>
            </a:pPr>
            <a:r>
              <a:rPr b="0" i="0" lang="zh-TW" sz="2400" u="none" cap="none" strike="noStrike"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rPr>
              <a:t>每天我會過濾的水分多達 </a:t>
            </a:r>
            <a:r>
              <a:rPr b="1" i="0" lang="zh-TW" sz="24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180 公升</a:t>
            </a:r>
            <a:r>
              <a:rPr b="0" i="0" lang="zh-TW" sz="2400" u="none" cap="none" strike="noStrik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rPr>
              <a:t>，</a:t>
            </a:r>
            <a:br>
              <a:rPr b="0" i="0" lang="zh-TW" sz="2400" u="none" cap="none" strike="noStrik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zh-TW" sz="2400" u="none" cap="none" strike="noStrike"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rPr>
              <a:t>之後會再吸收 </a:t>
            </a:r>
            <a:r>
              <a:rPr b="1" i="0" lang="zh-TW" sz="24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99% 的水與鹽</a:t>
            </a:r>
            <a:r>
              <a:rPr b="0" i="0" lang="zh-TW" sz="2400" u="none" cap="none" strike="noStrik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rPr>
              <a:t>，</a:t>
            </a:r>
            <a:br>
              <a:rPr b="0" i="0" lang="zh-TW" sz="2400" u="none" cap="none" strike="noStrik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zh-TW" sz="2400" u="none" cap="none" strike="noStrike"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rPr>
              <a:t>形成僅約 </a:t>
            </a:r>
            <a:r>
              <a:rPr b="1" i="0" lang="zh-TW" sz="24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2 公升 </a:t>
            </a:r>
            <a:r>
              <a:rPr b="0" i="0" lang="zh-TW" sz="2400" u="none" cap="none" strike="noStrike">
                <a:solidFill>
                  <a:srgbClr val="6C4A37"/>
                </a:solidFill>
                <a:latin typeface="Montserrat"/>
                <a:ea typeface="Montserrat"/>
                <a:cs typeface="Montserrat"/>
                <a:sym typeface="Montserrat"/>
              </a:rPr>
              <a:t>尿量。</a:t>
            </a:r>
            <a:endParaRPr/>
          </a:p>
        </p:txBody>
      </p:sp>
      <p:sp>
        <p:nvSpPr>
          <p:cNvPr id="246" name="Google Shape;246;p7"/>
          <p:cNvSpPr/>
          <p:nvPr/>
        </p:nvSpPr>
        <p:spPr>
          <a:xfrm>
            <a:off x="516558" y="1041801"/>
            <a:ext cx="4216808" cy="5114199"/>
          </a:xfrm>
          <a:custGeom>
            <a:rect b="b" l="l" r="r" t="t"/>
            <a:pathLst>
              <a:path extrusionOk="0" fill="none" h="5114199" w="4216808">
                <a:moveTo>
                  <a:pt x="0" y="234497"/>
                </a:moveTo>
                <a:cubicBezTo>
                  <a:pt x="-3589" y="118417"/>
                  <a:pt x="109595" y="1321"/>
                  <a:pt x="234497" y="0"/>
                </a:cubicBezTo>
                <a:cubicBezTo>
                  <a:pt x="402227" y="-6133"/>
                  <a:pt x="529924" y="53317"/>
                  <a:pt x="807377" y="0"/>
                </a:cubicBezTo>
                <a:cubicBezTo>
                  <a:pt x="1084830" y="-53317"/>
                  <a:pt x="1058301" y="17755"/>
                  <a:pt x="1267823" y="0"/>
                </a:cubicBezTo>
                <a:cubicBezTo>
                  <a:pt x="1477345" y="-17755"/>
                  <a:pt x="1629370" y="46747"/>
                  <a:pt x="1765747" y="0"/>
                </a:cubicBezTo>
                <a:cubicBezTo>
                  <a:pt x="1902124" y="-46747"/>
                  <a:pt x="2073470" y="29888"/>
                  <a:pt x="2301149" y="0"/>
                </a:cubicBezTo>
                <a:cubicBezTo>
                  <a:pt x="2528828" y="-29888"/>
                  <a:pt x="2569016" y="31237"/>
                  <a:pt x="2761594" y="0"/>
                </a:cubicBezTo>
                <a:cubicBezTo>
                  <a:pt x="2954173" y="-31237"/>
                  <a:pt x="3188478" y="44766"/>
                  <a:pt x="3371953" y="0"/>
                </a:cubicBezTo>
                <a:cubicBezTo>
                  <a:pt x="3555428" y="-44766"/>
                  <a:pt x="3715350" y="36750"/>
                  <a:pt x="3982311" y="0"/>
                </a:cubicBezTo>
                <a:cubicBezTo>
                  <a:pt x="4113468" y="5785"/>
                  <a:pt x="4224676" y="108301"/>
                  <a:pt x="4216808" y="234497"/>
                </a:cubicBezTo>
                <a:cubicBezTo>
                  <a:pt x="4243826" y="420198"/>
                  <a:pt x="4172027" y="664163"/>
                  <a:pt x="4216808" y="815148"/>
                </a:cubicBezTo>
                <a:cubicBezTo>
                  <a:pt x="4261589" y="966133"/>
                  <a:pt x="4211651" y="1262669"/>
                  <a:pt x="4216808" y="1442250"/>
                </a:cubicBezTo>
                <a:cubicBezTo>
                  <a:pt x="4221965" y="1621831"/>
                  <a:pt x="4193629" y="1695496"/>
                  <a:pt x="4216808" y="1929997"/>
                </a:cubicBezTo>
                <a:cubicBezTo>
                  <a:pt x="4239987" y="2164498"/>
                  <a:pt x="4199447" y="2254157"/>
                  <a:pt x="4216808" y="2510647"/>
                </a:cubicBezTo>
                <a:cubicBezTo>
                  <a:pt x="4234169" y="2767137"/>
                  <a:pt x="4165206" y="2752618"/>
                  <a:pt x="4216808" y="2951942"/>
                </a:cubicBezTo>
                <a:cubicBezTo>
                  <a:pt x="4268410" y="3151266"/>
                  <a:pt x="4180188" y="3384175"/>
                  <a:pt x="4216808" y="3625497"/>
                </a:cubicBezTo>
                <a:cubicBezTo>
                  <a:pt x="4253428" y="3866819"/>
                  <a:pt x="4192312" y="4079002"/>
                  <a:pt x="4216808" y="4206147"/>
                </a:cubicBezTo>
                <a:cubicBezTo>
                  <a:pt x="4241304" y="4333292"/>
                  <a:pt x="4185519" y="4624802"/>
                  <a:pt x="4216808" y="4879702"/>
                </a:cubicBezTo>
                <a:cubicBezTo>
                  <a:pt x="4232081" y="5041801"/>
                  <a:pt x="4107172" y="5133210"/>
                  <a:pt x="3982311" y="5114199"/>
                </a:cubicBezTo>
                <a:cubicBezTo>
                  <a:pt x="3843355" y="5174509"/>
                  <a:pt x="3599459" y="5076437"/>
                  <a:pt x="3409431" y="5114199"/>
                </a:cubicBezTo>
                <a:cubicBezTo>
                  <a:pt x="3219403" y="5151961"/>
                  <a:pt x="3035183" y="5051262"/>
                  <a:pt x="2836551" y="5114199"/>
                </a:cubicBezTo>
                <a:cubicBezTo>
                  <a:pt x="2637919" y="5177136"/>
                  <a:pt x="2444609" y="5078475"/>
                  <a:pt x="2226192" y="5114199"/>
                </a:cubicBezTo>
                <a:cubicBezTo>
                  <a:pt x="2007775" y="5149923"/>
                  <a:pt x="1875085" y="5058047"/>
                  <a:pt x="1653312" y="5114199"/>
                </a:cubicBezTo>
                <a:cubicBezTo>
                  <a:pt x="1431539" y="5170351"/>
                  <a:pt x="1288677" y="5086129"/>
                  <a:pt x="1042954" y="5114199"/>
                </a:cubicBezTo>
                <a:cubicBezTo>
                  <a:pt x="797231" y="5142269"/>
                  <a:pt x="598736" y="5056840"/>
                  <a:pt x="234497" y="5114199"/>
                </a:cubicBezTo>
                <a:cubicBezTo>
                  <a:pt x="120233" y="5098413"/>
                  <a:pt x="-6477" y="5031040"/>
                  <a:pt x="0" y="4879702"/>
                </a:cubicBezTo>
                <a:cubicBezTo>
                  <a:pt x="-40557" y="4665860"/>
                  <a:pt x="6955" y="4534394"/>
                  <a:pt x="0" y="4206147"/>
                </a:cubicBezTo>
                <a:cubicBezTo>
                  <a:pt x="-6955" y="3877900"/>
                  <a:pt x="44594" y="3946792"/>
                  <a:pt x="0" y="3718401"/>
                </a:cubicBezTo>
                <a:cubicBezTo>
                  <a:pt x="-44594" y="3490010"/>
                  <a:pt x="34523" y="3390022"/>
                  <a:pt x="0" y="3277106"/>
                </a:cubicBezTo>
                <a:cubicBezTo>
                  <a:pt x="-34523" y="3164191"/>
                  <a:pt x="35892" y="2927220"/>
                  <a:pt x="0" y="2789360"/>
                </a:cubicBezTo>
                <a:cubicBezTo>
                  <a:pt x="-35892" y="2651500"/>
                  <a:pt x="10695" y="2438993"/>
                  <a:pt x="0" y="2301613"/>
                </a:cubicBezTo>
                <a:cubicBezTo>
                  <a:pt x="-10695" y="2164233"/>
                  <a:pt x="66541" y="1934416"/>
                  <a:pt x="0" y="1720963"/>
                </a:cubicBezTo>
                <a:cubicBezTo>
                  <a:pt x="-66541" y="1507510"/>
                  <a:pt x="16003" y="1355107"/>
                  <a:pt x="0" y="1140312"/>
                </a:cubicBezTo>
                <a:cubicBezTo>
                  <a:pt x="-16003" y="925517"/>
                  <a:pt x="55394" y="434828"/>
                  <a:pt x="0" y="234497"/>
                </a:cubicBezTo>
                <a:close/>
              </a:path>
              <a:path extrusionOk="0" h="5114199" w="4216808">
                <a:moveTo>
                  <a:pt x="0" y="234497"/>
                </a:moveTo>
                <a:cubicBezTo>
                  <a:pt x="-11366" y="97977"/>
                  <a:pt x="88039" y="6361"/>
                  <a:pt x="234497" y="0"/>
                </a:cubicBezTo>
                <a:cubicBezTo>
                  <a:pt x="424794" y="-295"/>
                  <a:pt x="674417" y="57691"/>
                  <a:pt x="844855" y="0"/>
                </a:cubicBezTo>
                <a:cubicBezTo>
                  <a:pt x="1015293" y="-57691"/>
                  <a:pt x="1135887" y="59100"/>
                  <a:pt x="1342779" y="0"/>
                </a:cubicBezTo>
                <a:cubicBezTo>
                  <a:pt x="1549671" y="-59100"/>
                  <a:pt x="1626435" y="27638"/>
                  <a:pt x="1803225" y="0"/>
                </a:cubicBezTo>
                <a:cubicBezTo>
                  <a:pt x="1980015" y="-27638"/>
                  <a:pt x="2148358" y="59401"/>
                  <a:pt x="2376105" y="0"/>
                </a:cubicBezTo>
                <a:cubicBezTo>
                  <a:pt x="2603852" y="-59401"/>
                  <a:pt x="2666294" y="13497"/>
                  <a:pt x="2874029" y="0"/>
                </a:cubicBezTo>
                <a:cubicBezTo>
                  <a:pt x="3081764" y="-13497"/>
                  <a:pt x="3229869" y="7345"/>
                  <a:pt x="3484387" y="0"/>
                </a:cubicBezTo>
                <a:cubicBezTo>
                  <a:pt x="3738905" y="-7345"/>
                  <a:pt x="3816408" y="28349"/>
                  <a:pt x="3982311" y="0"/>
                </a:cubicBezTo>
                <a:cubicBezTo>
                  <a:pt x="4101538" y="17009"/>
                  <a:pt x="4196380" y="81295"/>
                  <a:pt x="4216808" y="234497"/>
                </a:cubicBezTo>
                <a:cubicBezTo>
                  <a:pt x="4246667" y="402658"/>
                  <a:pt x="4181979" y="492195"/>
                  <a:pt x="4216808" y="722244"/>
                </a:cubicBezTo>
                <a:cubicBezTo>
                  <a:pt x="4251637" y="952293"/>
                  <a:pt x="4152588" y="1169463"/>
                  <a:pt x="4216808" y="1302894"/>
                </a:cubicBezTo>
                <a:cubicBezTo>
                  <a:pt x="4281028" y="1436325"/>
                  <a:pt x="4159157" y="1575255"/>
                  <a:pt x="4216808" y="1837093"/>
                </a:cubicBezTo>
                <a:cubicBezTo>
                  <a:pt x="4274459" y="2098931"/>
                  <a:pt x="4147404" y="2195052"/>
                  <a:pt x="4216808" y="2510647"/>
                </a:cubicBezTo>
                <a:cubicBezTo>
                  <a:pt x="4286212" y="2826242"/>
                  <a:pt x="4201889" y="2908451"/>
                  <a:pt x="4216808" y="3184202"/>
                </a:cubicBezTo>
                <a:cubicBezTo>
                  <a:pt x="4231727" y="3459953"/>
                  <a:pt x="4209208" y="3463997"/>
                  <a:pt x="4216808" y="3671949"/>
                </a:cubicBezTo>
                <a:cubicBezTo>
                  <a:pt x="4224408" y="3879901"/>
                  <a:pt x="4162205" y="3987710"/>
                  <a:pt x="4216808" y="4252599"/>
                </a:cubicBezTo>
                <a:cubicBezTo>
                  <a:pt x="4271411" y="4517488"/>
                  <a:pt x="4202661" y="4627437"/>
                  <a:pt x="4216808" y="4879702"/>
                </a:cubicBezTo>
                <a:cubicBezTo>
                  <a:pt x="4210378" y="4989868"/>
                  <a:pt x="4115280" y="5113496"/>
                  <a:pt x="3982311" y="5114199"/>
                </a:cubicBezTo>
                <a:cubicBezTo>
                  <a:pt x="3824438" y="5116774"/>
                  <a:pt x="3753237" y="5070965"/>
                  <a:pt x="3559343" y="5114199"/>
                </a:cubicBezTo>
                <a:cubicBezTo>
                  <a:pt x="3365449" y="5157433"/>
                  <a:pt x="3076413" y="5105911"/>
                  <a:pt x="2948985" y="5114199"/>
                </a:cubicBezTo>
                <a:cubicBezTo>
                  <a:pt x="2821557" y="5122487"/>
                  <a:pt x="2573678" y="5065576"/>
                  <a:pt x="2413583" y="5114199"/>
                </a:cubicBezTo>
                <a:cubicBezTo>
                  <a:pt x="2253488" y="5162822"/>
                  <a:pt x="2088139" y="5106589"/>
                  <a:pt x="1953137" y="5114199"/>
                </a:cubicBezTo>
                <a:cubicBezTo>
                  <a:pt x="1818135" y="5121809"/>
                  <a:pt x="1617744" y="5089980"/>
                  <a:pt x="1417735" y="5114199"/>
                </a:cubicBezTo>
                <a:cubicBezTo>
                  <a:pt x="1217726" y="5138418"/>
                  <a:pt x="1157272" y="5111267"/>
                  <a:pt x="994768" y="5114199"/>
                </a:cubicBezTo>
                <a:cubicBezTo>
                  <a:pt x="832264" y="5117131"/>
                  <a:pt x="540650" y="5087685"/>
                  <a:pt x="234497" y="5114199"/>
                </a:cubicBezTo>
                <a:cubicBezTo>
                  <a:pt x="89013" y="5146269"/>
                  <a:pt x="-12068" y="4993199"/>
                  <a:pt x="0" y="4879702"/>
                </a:cubicBezTo>
                <a:cubicBezTo>
                  <a:pt x="-68640" y="4637888"/>
                  <a:pt x="57759" y="4469849"/>
                  <a:pt x="0" y="4252599"/>
                </a:cubicBezTo>
                <a:cubicBezTo>
                  <a:pt x="-57759" y="4035349"/>
                  <a:pt x="50092" y="3938350"/>
                  <a:pt x="0" y="3764853"/>
                </a:cubicBezTo>
                <a:cubicBezTo>
                  <a:pt x="-50092" y="3591356"/>
                  <a:pt x="18408" y="3326309"/>
                  <a:pt x="0" y="3137750"/>
                </a:cubicBezTo>
                <a:cubicBezTo>
                  <a:pt x="-18408" y="2949191"/>
                  <a:pt x="21079" y="2879524"/>
                  <a:pt x="0" y="2696456"/>
                </a:cubicBezTo>
                <a:cubicBezTo>
                  <a:pt x="-21079" y="2513388"/>
                  <a:pt x="65298" y="2248569"/>
                  <a:pt x="0" y="2069353"/>
                </a:cubicBezTo>
                <a:cubicBezTo>
                  <a:pt x="-65298" y="1890137"/>
                  <a:pt x="32345" y="1749165"/>
                  <a:pt x="0" y="1581606"/>
                </a:cubicBezTo>
                <a:cubicBezTo>
                  <a:pt x="-32345" y="1414047"/>
                  <a:pt x="46652" y="1259519"/>
                  <a:pt x="0" y="1140312"/>
                </a:cubicBezTo>
                <a:cubicBezTo>
                  <a:pt x="-46652" y="1021105"/>
                  <a:pt x="18486" y="608161"/>
                  <a:pt x="0" y="234497"/>
                </a:cubicBezTo>
                <a:close/>
              </a:path>
            </a:pathLst>
          </a:custGeom>
          <a:solidFill>
            <a:schemeClr val="lt1"/>
          </a:solidFill>
          <a:ln cap="flat" cmpd="sng" w="12700">
            <a:solidFill>
              <a:srgbClr val="BE846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180000" lIns="180000" spcFirstLastPara="1" rIns="180000" wrap="square" tIns="72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400" u="none" cap="none" strike="noStrike">
                <a:solidFill>
                  <a:srgbClr val="6C4A3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腎臟=大淨水器</a:t>
            </a:r>
            <a:endParaRPr b="1" i="0" sz="2400" u="none" cap="none" strike="noStrike">
              <a:solidFill>
                <a:srgbClr val="6C4A3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1800" u="none" cap="none" strike="noStrike">
                <a:solidFill>
                  <a:srgbClr val="6C4A3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腎臟由約一百萬個腎元所組成</a:t>
            </a:r>
            <a:endParaRPr b="0" i="0" sz="1800" u="none" cap="none" strike="noStrike">
              <a:solidFill>
                <a:srgbClr val="6C4A3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descr="一張含有 文字 的圖片&#10;&#10;自動產生的描述" id="247" name="Google Shape;24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1977" y="2525876"/>
            <a:ext cx="2571533" cy="3391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7"/>
          <p:cNvSpPr/>
          <p:nvPr/>
        </p:nvSpPr>
        <p:spPr>
          <a:xfrm>
            <a:off x="782198" y="2018509"/>
            <a:ext cx="805835" cy="338554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extrusionOk="0" fill="none" h="120000" w="120000">
                <a:moveTo>
                  <a:pt x="51404" y="91135"/>
                </a:moveTo>
                <a:lnTo>
                  <a:pt x="79588" y="171737"/>
                </a:lnTo>
              </a:path>
            </a:pathLst>
          </a:custGeom>
          <a:solidFill>
            <a:srgbClr val="BE8462"/>
          </a:solidFill>
          <a:ln cap="flat" cmpd="sng" w="12700">
            <a:solidFill>
              <a:srgbClr val="BE84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腎靜脈</a:t>
            </a:r>
            <a:endParaRPr/>
          </a:p>
        </p:txBody>
      </p:sp>
      <p:sp>
        <p:nvSpPr>
          <p:cNvPr id="249" name="Google Shape;249;p7"/>
          <p:cNvSpPr/>
          <p:nvPr/>
        </p:nvSpPr>
        <p:spPr>
          <a:xfrm>
            <a:off x="1725905" y="2018509"/>
            <a:ext cx="805835" cy="338554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extrusionOk="0" fill="none" h="120000" w="120000">
                <a:moveTo>
                  <a:pt x="51404" y="91135"/>
                </a:moveTo>
                <a:lnTo>
                  <a:pt x="14995" y="171737"/>
                </a:lnTo>
              </a:path>
            </a:pathLst>
          </a:custGeom>
          <a:solidFill>
            <a:srgbClr val="BE8462"/>
          </a:solidFill>
          <a:ln cap="flat" cmpd="sng" w="12700">
            <a:solidFill>
              <a:srgbClr val="BE84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腎動脈</a:t>
            </a:r>
            <a:endParaRPr/>
          </a:p>
        </p:txBody>
      </p:sp>
      <p:sp>
        <p:nvSpPr>
          <p:cNvPr id="250" name="Google Shape;250;p7"/>
          <p:cNvSpPr/>
          <p:nvPr/>
        </p:nvSpPr>
        <p:spPr>
          <a:xfrm>
            <a:off x="678590" y="5689692"/>
            <a:ext cx="658078" cy="338554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extrusionOk="0" fill="none" h="120000" w="120000">
                <a:moveTo>
                  <a:pt x="51404" y="91135"/>
                </a:moveTo>
                <a:lnTo>
                  <a:pt x="166804" y="-29016"/>
                </a:lnTo>
              </a:path>
            </a:pathLst>
          </a:custGeom>
          <a:solidFill>
            <a:srgbClr val="BE8462"/>
          </a:solidFill>
          <a:ln cap="flat" cmpd="sng" w="12700">
            <a:solidFill>
              <a:srgbClr val="BE84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尿液</a:t>
            </a:r>
            <a:endParaRPr/>
          </a:p>
        </p:txBody>
      </p:sp>
      <p:sp>
        <p:nvSpPr>
          <p:cNvPr id="251" name="Google Shape;251;p7"/>
          <p:cNvSpPr/>
          <p:nvPr/>
        </p:nvSpPr>
        <p:spPr>
          <a:xfrm>
            <a:off x="3610133" y="5295903"/>
            <a:ext cx="906764" cy="338554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extrusionOk="0" fill="none" h="120000" w="120000">
                <a:moveTo>
                  <a:pt x="51404" y="91135"/>
                </a:moveTo>
                <a:lnTo>
                  <a:pt x="-26453" y="-128184"/>
                </a:lnTo>
              </a:path>
            </a:pathLst>
          </a:custGeom>
          <a:solidFill>
            <a:srgbClr val="BE8462"/>
          </a:solidFill>
          <a:ln cap="flat" cmpd="sng" w="12700">
            <a:solidFill>
              <a:srgbClr val="BE84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腎錐體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8"/>
          <p:cNvSpPr txBox="1"/>
          <p:nvPr>
            <p:ph idx="2" type="body"/>
          </p:nvPr>
        </p:nvSpPr>
        <p:spPr>
          <a:xfrm>
            <a:off x="200025" y="6440488"/>
            <a:ext cx="76057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1200"/>
              <a:buFont typeface="Montserrat SemiBold"/>
              <a:buAutoNum type="arabicPeriod"/>
            </a:pPr>
            <a:r>
              <a:rPr lang="zh-TW"/>
              <a:t>衛生福利部國民健康署。慢性腎臟病健康管理手冊(2018)。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1200"/>
              <a:buFont typeface="Montserrat SemiBold"/>
              <a:buAutoNum type="arabicPeriod"/>
            </a:pPr>
            <a:r>
              <a:rPr lang="zh-TW"/>
              <a:t>維基百科/腎。https://zh.m.wikipedia.org/wiki/%E8%85%8E</a:t>
            </a:r>
            <a:endParaRPr/>
          </a:p>
        </p:txBody>
      </p:sp>
      <p:sp>
        <p:nvSpPr>
          <p:cNvPr id="257" name="Google Shape;257;p8"/>
          <p:cNvSpPr/>
          <p:nvPr>
            <p:ph idx="12" type="sldNum"/>
          </p:nvPr>
        </p:nvSpPr>
        <p:spPr>
          <a:xfrm>
            <a:off x="11631835" y="6433242"/>
            <a:ext cx="360000" cy="360000"/>
          </a:xfrm>
          <a:prstGeom prst="roundRect">
            <a:avLst>
              <a:gd fmla="val 16667" name="adj"/>
            </a:avLst>
          </a:prstGeom>
          <a:solidFill>
            <a:srgbClr val="BE846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58" name="Google Shape;258;p8"/>
          <p:cNvSpPr txBox="1"/>
          <p:nvPr>
            <p:ph type="title"/>
          </p:nvPr>
        </p:nvSpPr>
        <p:spPr>
          <a:xfrm>
            <a:off x="449943" y="365125"/>
            <a:ext cx="11292114" cy="7262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3600"/>
              <a:buFont typeface="Microsoft JhengHei"/>
              <a:buNone/>
            </a:pPr>
            <a:r>
              <a:rPr b="1" lang="zh-TW">
                <a:latin typeface="Microsoft JhengHei"/>
                <a:ea typeface="Microsoft JhengHei"/>
                <a:cs typeface="Microsoft JhengHei"/>
                <a:sym typeface="Microsoft JhengHei"/>
              </a:rPr>
              <a:t>腎臟還有其他功能！</a:t>
            </a:r>
            <a:r>
              <a:rPr b="1" baseline="30000" lang="zh-TW">
                <a:latin typeface="Microsoft JhengHei"/>
                <a:ea typeface="Microsoft JhengHei"/>
                <a:cs typeface="Microsoft JhengHei"/>
                <a:sym typeface="Microsoft JhengHei"/>
              </a:rPr>
              <a:t>1,2</a:t>
            </a:r>
            <a:endParaRPr b="1" baseline="30000"/>
          </a:p>
        </p:txBody>
      </p:sp>
      <p:sp>
        <p:nvSpPr>
          <p:cNvPr id="259" name="Google Shape;259;p8"/>
          <p:cNvSpPr txBox="1"/>
          <p:nvPr/>
        </p:nvSpPr>
        <p:spPr>
          <a:xfrm>
            <a:off x="4767636" y="5292512"/>
            <a:ext cx="5976257" cy="4741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rgbClr val="BE846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60" name="Google Shape;260;p8"/>
          <p:cNvSpPr txBox="1"/>
          <p:nvPr/>
        </p:nvSpPr>
        <p:spPr>
          <a:xfrm>
            <a:off x="4596979" y="4480734"/>
            <a:ext cx="4836807" cy="11095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61" name="Google Shape;26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387833">
            <a:off x="1528210" y="1637586"/>
            <a:ext cx="2528072" cy="3582829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8"/>
          <p:cNvSpPr txBox="1"/>
          <p:nvPr/>
        </p:nvSpPr>
        <p:spPr>
          <a:xfrm>
            <a:off x="1692370" y="4171526"/>
            <a:ext cx="203103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6C4A3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調節血壓</a:t>
            </a:r>
            <a:endParaRPr/>
          </a:p>
        </p:txBody>
      </p:sp>
      <p:pic>
        <p:nvPicPr>
          <p:cNvPr id="263" name="Google Shape;26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387833">
            <a:off x="4784652" y="1637585"/>
            <a:ext cx="2528072" cy="3582829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8"/>
          <p:cNvSpPr txBox="1"/>
          <p:nvPr/>
        </p:nvSpPr>
        <p:spPr>
          <a:xfrm>
            <a:off x="4803619" y="4171526"/>
            <a:ext cx="203103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6C4A3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調節鈣磷平衡</a:t>
            </a:r>
            <a:endParaRPr/>
          </a:p>
        </p:txBody>
      </p:sp>
      <p:pic>
        <p:nvPicPr>
          <p:cNvPr id="265" name="Google Shape;26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05995" y="2138322"/>
            <a:ext cx="1228655" cy="176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387833">
            <a:off x="8169750" y="1637585"/>
            <a:ext cx="2528072" cy="3582829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8"/>
          <p:cNvSpPr txBox="1"/>
          <p:nvPr/>
        </p:nvSpPr>
        <p:spPr>
          <a:xfrm>
            <a:off x="8243241" y="4171526"/>
            <a:ext cx="203103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6C4A3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促進造血功能</a:t>
            </a:r>
            <a:endParaRPr/>
          </a:p>
        </p:txBody>
      </p:sp>
      <p:pic>
        <p:nvPicPr>
          <p:cNvPr id="268" name="Google Shape;268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4266" y="2401798"/>
            <a:ext cx="1703575" cy="1266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45700" y="2480417"/>
            <a:ext cx="1327923" cy="11881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"/>
          <p:cNvSpPr txBox="1"/>
          <p:nvPr>
            <p:ph type="ctrTitle"/>
          </p:nvPr>
        </p:nvSpPr>
        <p:spPr>
          <a:xfrm>
            <a:off x="1059543" y="3278235"/>
            <a:ext cx="6447246" cy="11233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4800"/>
              <a:buFont typeface="Montserrat SemiBold"/>
              <a:buNone/>
            </a:pPr>
            <a:r>
              <a:rPr lang="zh-TW"/>
              <a:t>如何知道腎臟生病了？</a:t>
            </a:r>
            <a:endParaRPr/>
          </a:p>
        </p:txBody>
      </p:sp>
      <p:sp>
        <p:nvSpPr>
          <p:cNvPr id="275" name="Google Shape;275;p9"/>
          <p:cNvSpPr txBox="1"/>
          <p:nvPr>
            <p:ph idx="1" type="subTitle"/>
          </p:nvPr>
        </p:nvSpPr>
        <p:spPr>
          <a:xfrm>
            <a:off x="1059543" y="4583151"/>
            <a:ext cx="6447246" cy="15999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ct val="100000"/>
              <a:buFont typeface="Arial"/>
              <a:buChar char="•"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腎臟病的早晚期徵兆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ct val="100000"/>
              <a:buFont typeface="Arial"/>
              <a:buChar char="•"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體檢項目大解密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ct val="100000"/>
              <a:buFont typeface="Arial"/>
              <a:buChar char="•"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洗腎的青紅燈，人生無奈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ct val="100000"/>
              <a:buFont typeface="Arial"/>
              <a:buChar char="•"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泡泡尿迷思</a:t>
            </a:r>
            <a:endParaRPr/>
          </a:p>
        </p:txBody>
      </p:sp>
      <p:sp>
        <p:nvSpPr>
          <p:cNvPr id="276" name="Google Shape;276;p9"/>
          <p:cNvSpPr txBox="1"/>
          <p:nvPr>
            <p:ph idx="2" type="body"/>
          </p:nvPr>
        </p:nvSpPr>
        <p:spPr>
          <a:xfrm>
            <a:off x="1059543" y="988858"/>
            <a:ext cx="2296974" cy="243358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F564F"/>
              </a:buClr>
              <a:buSzPts val="15000"/>
              <a:buNone/>
            </a:pPr>
            <a:r>
              <a:rPr lang="zh-TW"/>
              <a:t>2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2022-12-12T07:01:04Z</dcterms:created>
  <dc:creator>Team Oisee</dc:creator>
</cp:coreProperties>
</file>